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3" r:id="rId3"/>
    <p:sldId id="279" r:id="rId4"/>
    <p:sldId id="266" r:id="rId5"/>
    <p:sldId id="267" r:id="rId6"/>
    <p:sldId id="280" r:id="rId7"/>
    <p:sldId id="268" r:id="rId8"/>
    <p:sldId id="269" r:id="rId9"/>
    <p:sldId id="262" r:id="rId10"/>
    <p:sldId id="264" r:id="rId11"/>
    <p:sldId id="265" r:id="rId12"/>
    <p:sldId id="259" r:id="rId13"/>
    <p:sldId id="261" r:id="rId14"/>
    <p:sldId id="278" r:id="rId15"/>
    <p:sldId id="270" r:id="rId16"/>
    <p:sldId id="271" r:id="rId17"/>
    <p:sldId id="272" r:id="rId18"/>
    <p:sldId id="273" r:id="rId19"/>
    <p:sldId id="277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francisco defranza" initials="jfd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6T20:19:07.881" idx="3">
    <p:pos x="8846" y="-9"/>
    <p:text>Solo si tienen tiempo y ganas pueden hacer un gráfico que represente al modelo de cognición social implícita
-Acá también pueden señalar muy muy brevemente los pocos estudios previos. (COMENTARIO DE JERE)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8T19:13:16.911" idx="6">
    <p:pos x="7822" y="184"/>
    <p:text>(dato de fiabilidad)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6T20:41:23.546" idx="4">
    <p:pos x="7748" y="19"/>
    <p:text>En algún lado hay que decir que no se encontraron diferencias de género!!!!!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27T11:40:31.452" idx="5">
    <p:pos x="7757" y="10"/>
    <p:text>Puede haber una parte que sea “evaluación del proceso”, es decir, qué aprendieron, qué dificultades encontraron… algo más personal</p:text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FBD6F-2C53-41F2-949D-C33B7CB1CCA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9629914-2ECC-4919-8250-7D1B3C207B48}">
      <dgm:prSet phldrT="[Texto]" custT="1"/>
      <dgm:spPr/>
      <dgm:t>
        <a:bodyPr/>
        <a:lstStyle/>
        <a:p>
          <a:r>
            <a:rPr lang="es-ES" sz="1800" dirty="0"/>
            <a:t>MODELOS DE COGNICIÓN IMPLÍCITA</a:t>
          </a:r>
        </a:p>
      </dgm:t>
    </dgm:pt>
    <dgm:pt modelId="{26521F06-DE7E-4BD5-97D2-64D1A649C5A0}" type="parTrans" cxnId="{93E89FE2-B9E2-4488-AD79-4473525ADA04}">
      <dgm:prSet/>
      <dgm:spPr/>
      <dgm:t>
        <a:bodyPr/>
        <a:lstStyle/>
        <a:p>
          <a:endParaRPr lang="es-ES"/>
        </a:p>
      </dgm:t>
    </dgm:pt>
    <dgm:pt modelId="{B186597E-EE29-4657-B3AD-317BB852CEFA}" type="sibTrans" cxnId="{93E89FE2-B9E2-4488-AD79-4473525ADA04}">
      <dgm:prSet/>
      <dgm:spPr/>
      <dgm:t>
        <a:bodyPr/>
        <a:lstStyle/>
        <a:p>
          <a:endParaRPr lang="es-ES"/>
        </a:p>
      </dgm:t>
    </dgm:pt>
    <dgm:pt modelId="{EE34D53E-5A18-48B3-A77B-AEACDC5C9794}">
      <dgm:prSet phldrT="[Texto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es-ES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Procesos Explícitos</a:t>
          </a:r>
          <a:endParaRPr lang="es-ES" sz="2400" dirty="0"/>
        </a:p>
      </dgm:t>
    </dgm:pt>
    <dgm:pt modelId="{B424C382-0F26-42D6-8A5C-DD2613D96960}" type="parTrans" cxnId="{B90659BC-F30F-4D23-A31C-20D6C64394C3}">
      <dgm:prSet/>
      <dgm:spPr/>
      <dgm:t>
        <a:bodyPr/>
        <a:lstStyle/>
        <a:p>
          <a:endParaRPr lang="es-ES"/>
        </a:p>
      </dgm:t>
    </dgm:pt>
    <dgm:pt modelId="{2C74CFEB-DCCD-4FB4-853F-6125529D4C9A}" type="sibTrans" cxnId="{B90659BC-F30F-4D23-A31C-20D6C64394C3}">
      <dgm:prSet/>
      <dgm:spPr/>
      <dgm:t>
        <a:bodyPr/>
        <a:lstStyle/>
        <a:p>
          <a:endParaRPr lang="es-ES"/>
        </a:p>
      </dgm:t>
    </dgm:pt>
    <dgm:pt modelId="{0EA79339-D9B7-42EA-ACF3-E5E54F85595B}">
      <dgm:prSet phldrT="[Texto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es-ES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Procesos Implícitos</a:t>
          </a:r>
          <a:endParaRPr lang="es-ES" sz="2400" dirty="0"/>
        </a:p>
      </dgm:t>
    </dgm:pt>
    <dgm:pt modelId="{963DA4F1-43FE-4055-A5C8-79BC30CDEF0A}" type="parTrans" cxnId="{1A4791E9-A97B-441E-810E-E57598A201F6}">
      <dgm:prSet/>
      <dgm:spPr/>
      <dgm:t>
        <a:bodyPr/>
        <a:lstStyle/>
        <a:p>
          <a:endParaRPr lang="es-ES"/>
        </a:p>
      </dgm:t>
    </dgm:pt>
    <dgm:pt modelId="{3B8A9ADB-5357-4BEE-BF9F-481905668EC3}" type="sibTrans" cxnId="{1A4791E9-A97B-441E-810E-E57598A201F6}">
      <dgm:prSet/>
      <dgm:spPr/>
      <dgm:t>
        <a:bodyPr/>
        <a:lstStyle/>
        <a:p>
          <a:endParaRPr lang="es-ES"/>
        </a:p>
      </dgm:t>
    </dgm:pt>
    <dgm:pt modelId="{59BFC46D-9178-4AE3-A305-1916A8E6CFD0}">
      <dgm:prSet phldrT="[Texto]"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Constituyen reacciones más espontaneas emocionales y más intuitivas frente a estímulos significativos que activan la red de asociaciones entre objetos y atributos valorativos,</a:t>
          </a:r>
          <a:endParaRPr lang="es-ES" sz="1200" dirty="0"/>
        </a:p>
      </dgm:t>
    </dgm:pt>
    <dgm:pt modelId="{F2435B46-3918-49ED-A19D-D3C3A1D0DBA0}" type="parTrans" cxnId="{51BBB89F-BBA2-475A-AC5C-A0231B4F3F60}">
      <dgm:prSet/>
      <dgm:spPr/>
      <dgm:t>
        <a:bodyPr/>
        <a:lstStyle/>
        <a:p>
          <a:endParaRPr lang="es-ES"/>
        </a:p>
      </dgm:t>
    </dgm:pt>
    <dgm:pt modelId="{EE0AAB67-7FBF-4DF0-BCE1-DCDEA4D13065}" type="sibTrans" cxnId="{51BBB89F-BBA2-475A-AC5C-A0231B4F3F60}">
      <dgm:prSet/>
      <dgm:spPr/>
      <dgm:t>
        <a:bodyPr/>
        <a:lstStyle/>
        <a:p>
          <a:endParaRPr lang="es-ES"/>
        </a:p>
      </dgm:t>
    </dgm:pt>
    <dgm:pt modelId="{3EBC083C-4963-4227-B1EC-BDDF6E95BBB1}">
      <dgm:prSet custT="1"/>
      <dgm:spPr/>
      <dgm:t>
        <a:bodyPr/>
        <a:lstStyle/>
        <a:p>
          <a:r>
            <a: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ocupan de determinar la validez subjetivas de las creencias. Son controlados racionales, intencionales y ajustados a las normas sociales</a:t>
          </a:r>
          <a:endParaRPr lang="es-MX" sz="1200" dirty="0"/>
        </a:p>
      </dgm:t>
    </dgm:pt>
    <dgm:pt modelId="{38B42667-4F22-4406-9A2E-F131A3BB4B01}" type="parTrans" cxnId="{418AAE80-9ABE-4727-A5B2-5B088554DEE1}">
      <dgm:prSet/>
      <dgm:spPr/>
      <dgm:t>
        <a:bodyPr/>
        <a:lstStyle/>
        <a:p>
          <a:endParaRPr lang="es-ES"/>
        </a:p>
      </dgm:t>
    </dgm:pt>
    <dgm:pt modelId="{9F9081FC-D020-4BBB-A8D5-A95D4265B1EF}" type="sibTrans" cxnId="{418AAE80-9ABE-4727-A5B2-5B088554DEE1}">
      <dgm:prSet/>
      <dgm:spPr/>
      <dgm:t>
        <a:bodyPr/>
        <a:lstStyle/>
        <a:p>
          <a:endParaRPr lang="es-ES"/>
        </a:p>
      </dgm:t>
    </dgm:pt>
    <dgm:pt modelId="{E58CA00B-FC99-4D36-AD00-DB4DDBB9860D}">
      <dgm:prSet custT="1"/>
      <dgm:spPr/>
      <dgm:t>
        <a:bodyPr/>
        <a:lstStyle/>
        <a:p>
          <a:r>
            <a: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captan por métodos directos (Escalas, cuestionarios, etcétera).</a:t>
          </a:r>
          <a:endParaRPr kumimoji="0" lang="es-ES" altLang="es-ES" sz="12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5171EEF-F884-41A1-AB24-7F5028905C29}" type="parTrans" cxnId="{C5EBE353-AFE8-45CE-B0C2-F80D0E091169}">
      <dgm:prSet/>
      <dgm:spPr/>
      <dgm:t>
        <a:bodyPr/>
        <a:lstStyle/>
        <a:p>
          <a:endParaRPr lang="es-ES"/>
        </a:p>
      </dgm:t>
    </dgm:pt>
    <dgm:pt modelId="{55C8821C-A557-4D17-9921-7C66F9D1A5AF}" type="sibTrans" cxnId="{C5EBE353-AFE8-45CE-B0C2-F80D0E091169}">
      <dgm:prSet/>
      <dgm:spPr/>
      <dgm:t>
        <a:bodyPr/>
        <a:lstStyle/>
        <a:p>
          <a:endParaRPr lang="es-ES"/>
        </a:p>
      </dgm:t>
    </dgm:pt>
    <dgm:pt modelId="{4A77F348-1AB3-433D-A437-3353FC134346}">
      <dgm:prSet custT="1"/>
      <dgm:spPr/>
      <dgm:t>
        <a:bodyPr/>
        <a:lstStyle/>
        <a:p>
          <a:r>
            <a: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 medición requiere pruebas indirectas, (IAT).</a:t>
          </a:r>
          <a:endParaRPr kumimoji="0" lang="es-ES" altLang="es-ES" sz="12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E29366F-6AD7-4E31-93D0-848316F4665E}" type="parTrans" cxnId="{A4073921-2642-4285-BA60-E1C33BC2551F}">
      <dgm:prSet/>
      <dgm:spPr/>
      <dgm:t>
        <a:bodyPr/>
        <a:lstStyle/>
        <a:p>
          <a:endParaRPr lang="es-ES"/>
        </a:p>
      </dgm:t>
    </dgm:pt>
    <dgm:pt modelId="{FD1183ED-942F-4B14-9A53-DE29051D5D35}" type="sibTrans" cxnId="{A4073921-2642-4285-BA60-E1C33BC2551F}">
      <dgm:prSet/>
      <dgm:spPr/>
      <dgm:t>
        <a:bodyPr/>
        <a:lstStyle/>
        <a:p>
          <a:endParaRPr lang="es-ES"/>
        </a:p>
      </dgm:t>
    </dgm:pt>
    <dgm:pt modelId="{DF678C8F-EEDA-4208-B77A-2DEDCD68D5AE}">
      <dgm:prSet/>
      <dgm:spPr/>
      <dgm:t>
        <a:bodyPr/>
        <a:lstStyle/>
        <a:p>
          <a:r>
            <a:rPr lang="es-ES" dirty="0"/>
            <a:t>ESTUDIOS PREVIOS</a:t>
          </a:r>
        </a:p>
      </dgm:t>
    </dgm:pt>
    <dgm:pt modelId="{7ECAAD9C-058B-4779-A405-25349536568A}" type="parTrans" cxnId="{9BA2D260-716C-43D8-9C53-87F38E5CC538}">
      <dgm:prSet/>
      <dgm:spPr/>
      <dgm:t>
        <a:bodyPr/>
        <a:lstStyle/>
        <a:p>
          <a:endParaRPr lang="es-ES"/>
        </a:p>
      </dgm:t>
    </dgm:pt>
    <dgm:pt modelId="{6BF1F898-8435-4E4D-A79A-0770F3BEE1A6}" type="sibTrans" cxnId="{9BA2D260-716C-43D8-9C53-87F38E5CC538}">
      <dgm:prSet/>
      <dgm:spPr/>
      <dgm:t>
        <a:bodyPr/>
        <a:lstStyle/>
        <a:p>
          <a:endParaRPr lang="es-ES"/>
        </a:p>
      </dgm:t>
    </dgm:pt>
    <dgm:pt modelId="{1433B181-BCD2-4A8F-94E6-05BD280B1664}">
      <dgm:prSet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s-ES" dirty="0"/>
            <a:t>- Los conductores masculinos presentan un sesgo de sobre-confianza implícito superior a las mujeres.</a:t>
          </a:r>
          <a:endParaRPr lang="es-MX" dirty="0"/>
        </a:p>
        <a:p>
          <a:pPr>
            <a:buFont typeface="Arial" panose="020B0604020202020204" pitchFamily="34" charset="0"/>
            <a:buNone/>
          </a:pPr>
          <a:r>
            <a:rPr lang="es-ES" dirty="0"/>
            <a:t>- </a:t>
          </a:r>
          <a:r>
            <a:rPr lang="es-ES" dirty="0" smtClean="0"/>
            <a:t>Las mujeres </a:t>
          </a:r>
          <a:r>
            <a:rPr lang="es-ES" dirty="0"/>
            <a:t>presentaron mayor nivel de actitudes implícitas negativa hacia la velocidad.</a:t>
          </a:r>
          <a:endParaRPr lang="es-MX" dirty="0"/>
        </a:p>
        <a:p>
          <a:pPr>
            <a:buFont typeface="Arial" panose="020B0604020202020204" pitchFamily="34" charset="0"/>
            <a:buNone/>
          </a:pPr>
          <a:r>
            <a:rPr lang="es-ES" dirty="0"/>
            <a:t>- Actitudes implícitas y autoinformes sobre comportamientos y habilidades en la conducción se encuentran significativamente relacionado en hombres pero no en mujeres.</a:t>
          </a:r>
        </a:p>
      </dgm:t>
    </dgm:pt>
    <dgm:pt modelId="{8E9EF14D-F98A-47F3-85BA-4F690467A8EB}" type="parTrans" cxnId="{8BC5C095-7667-4899-9C71-7290265884CE}">
      <dgm:prSet/>
      <dgm:spPr/>
      <dgm:t>
        <a:bodyPr/>
        <a:lstStyle/>
        <a:p>
          <a:endParaRPr lang="es-ES"/>
        </a:p>
      </dgm:t>
    </dgm:pt>
    <dgm:pt modelId="{6ED1C126-38AA-4526-9FB6-64E512B97A0A}" type="sibTrans" cxnId="{8BC5C095-7667-4899-9C71-7290265884CE}">
      <dgm:prSet/>
      <dgm:spPr/>
      <dgm:t>
        <a:bodyPr/>
        <a:lstStyle/>
        <a:p>
          <a:endParaRPr lang="es-ES"/>
        </a:p>
      </dgm:t>
    </dgm:pt>
    <dgm:pt modelId="{D14E3B46-C58A-4A30-AB48-0529A34EBA9A}" type="pres">
      <dgm:prSet presAssocID="{B9DFBD6F-2C53-41F2-949D-C33B7CB1CC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ECB8364-1A52-40DF-977F-8DA879FFD486}" type="pres">
      <dgm:prSet presAssocID="{D9629914-2ECC-4919-8250-7D1B3C207B48}" presName="hierRoot1" presStyleCnt="0"/>
      <dgm:spPr/>
    </dgm:pt>
    <dgm:pt modelId="{84FFDD35-4E1B-4055-833E-2945F1694780}" type="pres">
      <dgm:prSet presAssocID="{D9629914-2ECC-4919-8250-7D1B3C207B48}" presName="composite" presStyleCnt="0"/>
      <dgm:spPr/>
    </dgm:pt>
    <dgm:pt modelId="{BB130351-4013-4691-9E65-6D66AD2ABA7D}" type="pres">
      <dgm:prSet presAssocID="{D9629914-2ECC-4919-8250-7D1B3C207B48}" presName="background" presStyleLbl="node0" presStyleIdx="0" presStyleCnt="2"/>
      <dgm:spPr/>
    </dgm:pt>
    <dgm:pt modelId="{F36246A2-9149-43D0-99BD-89868A0A9150}" type="pres">
      <dgm:prSet presAssocID="{D9629914-2ECC-4919-8250-7D1B3C207B48}" presName="text" presStyleLbl="fgAcc0" presStyleIdx="0" presStyleCnt="2" custScaleX="111292" custLinFactNeighborX="-183" custLinFactNeighborY="64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4FB008-CFCA-401D-BA39-75B9792252B2}" type="pres">
      <dgm:prSet presAssocID="{D9629914-2ECC-4919-8250-7D1B3C207B48}" presName="hierChild2" presStyleCnt="0"/>
      <dgm:spPr/>
    </dgm:pt>
    <dgm:pt modelId="{EDDD3FA4-24C7-4699-BD19-39A5DA57B367}" type="pres">
      <dgm:prSet presAssocID="{B424C382-0F26-42D6-8A5C-DD2613D96960}" presName="Name10" presStyleLbl="parChTrans1D2" presStyleIdx="0" presStyleCnt="3"/>
      <dgm:spPr/>
      <dgm:t>
        <a:bodyPr/>
        <a:lstStyle/>
        <a:p>
          <a:endParaRPr lang="es-ES"/>
        </a:p>
      </dgm:t>
    </dgm:pt>
    <dgm:pt modelId="{EBBD1079-020F-4692-99BB-E55FF83CBEFD}" type="pres">
      <dgm:prSet presAssocID="{EE34D53E-5A18-48B3-A77B-AEACDC5C9794}" presName="hierRoot2" presStyleCnt="0"/>
      <dgm:spPr/>
    </dgm:pt>
    <dgm:pt modelId="{AF699580-4231-4560-9C6C-51F3D657B4BC}" type="pres">
      <dgm:prSet presAssocID="{EE34D53E-5A18-48B3-A77B-AEACDC5C9794}" presName="composite2" presStyleCnt="0"/>
      <dgm:spPr/>
    </dgm:pt>
    <dgm:pt modelId="{4E7A72AF-4C58-45E5-B470-15BFA0CCF16E}" type="pres">
      <dgm:prSet presAssocID="{EE34D53E-5A18-48B3-A77B-AEACDC5C9794}" presName="background2" presStyleLbl="node2" presStyleIdx="0" presStyleCnt="3"/>
      <dgm:spPr/>
    </dgm:pt>
    <dgm:pt modelId="{37C5A5F9-1A9C-4E65-881F-8C294B3DDA6B}" type="pres">
      <dgm:prSet presAssocID="{EE34D53E-5A18-48B3-A77B-AEACDC5C979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8DC636-3500-4FB8-94DE-9067F8179604}" type="pres">
      <dgm:prSet presAssocID="{EE34D53E-5A18-48B3-A77B-AEACDC5C9794}" presName="hierChild3" presStyleCnt="0"/>
      <dgm:spPr/>
    </dgm:pt>
    <dgm:pt modelId="{F45D2BDA-8EE5-48D0-9AF2-6014AA4F386F}" type="pres">
      <dgm:prSet presAssocID="{38B42667-4F22-4406-9A2E-F131A3BB4B01}" presName="Name17" presStyleLbl="parChTrans1D3" presStyleIdx="0" presStyleCnt="2"/>
      <dgm:spPr/>
      <dgm:t>
        <a:bodyPr/>
        <a:lstStyle/>
        <a:p>
          <a:endParaRPr lang="es-ES"/>
        </a:p>
      </dgm:t>
    </dgm:pt>
    <dgm:pt modelId="{9B9A3A9A-EA7B-4735-B068-DF748BC84C8D}" type="pres">
      <dgm:prSet presAssocID="{3EBC083C-4963-4227-B1EC-BDDF6E95BBB1}" presName="hierRoot3" presStyleCnt="0"/>
      <dgm:spPr/>
    </dgm:pt>
    <dgm:pt modelId="{04734CCE-EEE7-443C-989A-B899919F6FBD}" type="pres">
      <dgm:prSet presAssocID="{3EBC083C-4963-4227-B1EC-BDDF6E95BBB1}" presName="composite3" presStyleCnt="0"/>
      <dgm:spPr/>
    </dgm:pt>
    <dgm:pt modelId="{5B6E941D-928E-4161-99A0-A1BB6CB718DC}" type="pres">
      <dgm:prSet presAssocID="{3EBC083C-4963-4227-B1EC-BDDF6E95BBB1}" presName="background3" presStyleLbl="node3" presStyleIdx="0" presStyleCnt="2"/>
      <dgm:spPr/>
    </dgm:pt>
    <dgm:pt modelId="{5B0BFDAB-4951-40B5-B7CE-EACEBD432259}" type="pres">
      <dgm:prSet presAssocID="{3EBC083C-4963-4227-B1EC-BDDF6E95BBB1}" presName="text3" presStyleLbl="fgAcc3" presStyleIdx="0" presStyleCnt="2" custScaleX="136204" custScaleY="132707" custLinFactNeighborX="19" custLinFactNeighborY="6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3320BD-16B5-428F-96F3-5093F8AD3B1C}" type="pres">
      <dgm:prSet presAssocID="{3EBC083C-4963-4227-B1EC-BDDF6E95BBB1}" presName="hierChild4" presStyleCnt="0"/>
      <dgm:spPr/>
    </dgm:pt>
    <dgm:pt modelId="{27123C69-0C03-4250-A1C3-B5710267F60D}" type="pres">
      <dgm:prSet presAssocID="{55171EEF-F884-41A1-AB24-7F5028905C29}" presName="Name23" presStyleLbl="parChTrans1D4" presStyleIdx="0" presStyleCnt="2"/>
      <dgm:spPr/>
      <dgm:t>
        <a:bodyPr/>
        <a:lstStyle/>
        <a:p>
          <a:endParaRPr lang="es-ES"/>
        </a:p>
      </dgm:t>
    </dgm:pt>
    <dgm:pt modelId="{720B7347-A18E-4229-88C5-00CCA8252A76}" type="pres">
      <dgm:prSet presAssocID="{E58CA00B-FC99-4D36-AD00-DB4DDBB9860D}" presName="hierRoot4" presStyleCnt="0"/>
      <dgm:spPr/>
    </dgm:pt>
    <dgm:pt modelId="{9F82D3B7-24DB-4724-88D3-AEFE47BB28C5}" type="pres">
      <dgm:prSet presAssocID="{E58CA00B-FC99-4D36-AD00-DB4DDBB9860D}" presName="composite4" presStyleCnt="0"/>
      <dgm:spPr/>
    </dgm:pt>
    <dgm:pt modelId="{D73FD023-0CE0-4163-B306-CFC9FB80FA26}" type="pres">
      <dgm:prSet presAssocID="{E58CA00B-FC99-4D36-AD00-DB4DDBB9860D}" presName="background4" presStyleLbl="node4" presStyleIdx="0" presStyleCnt="2"/>
      <dgm:spPr/>
    </dgm:pt>
    <dgm:pt modelId="{56C6572E-61F9-411D-A090-00C243CA94F1}" type="pres">
      <dgm:prSet presAssocID="{E58CA00B-FC99-4D36-AD00-DB4DDBB9860D}" presName="text4" presStyleLbl="fgAcc4" presStyleIdx="0" presStyleCnt="2" custLinFactNeighborX="0" custLinFactNeighborY="163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66E92F-714D-44CB-A8BE-8EF95FA8BA52}" type="pres">
      <dgm:prSet presAssocID="{E58CA00B-FC99-4D36-AD00-DB4DDBB9860D}" presName="hierChild5" presStyleCnt="0"/>
      <dgm:spPr/>
    </dgm:pt>
    <dgm:pt modelId="{5D66112E-EFAE-4575-BBCB-0381B7C039CD}" type="pres">
      <dgm:prSet presAssocID="{963DA4F1-43FE-4055-A5C8-79BC30CDEF0A}" presName="Name10" presStyleLbl="parChTrans1D2" presStyleIdx="1" presStyleCnt="3"/>
      <dgm:spPr/>
      <dgm:t>
        <a:bodyPr/>
        <a:lstStyle/>
        <a:p>
          <a:endParaRPr lang="es-ES"/>
        </a:p>
      </dgm:t>
    </dgm:pt>
    <dgm:pt modelId="{AC003452-1FC3-4829-9B53-8F55669D36FD}" type="pres">
      <dgm:prSet presAssocID="{0EA79339-D9B7-42EA-ACF3-E5E54F85595B}" presName="hierRoot2" presStyleCnt="0"/>
      <dgm:spPr/>
    </dgm:pt>
    <dgm:pt modelId="{A34D7B1D-61EA-4BF5-A6C3-949503D77474}" type="pres">
      <dgm:prSet presAssocID="{0EA79339-D9B7-42EA-ACF3-E5E54F85595B}" presName="composite2" presStyleCnt="0"/>
      <dgm:spPr/>
    </dgm:pt>
    <dgm:pt modelId="{BCC2A9FA-68C8-45C7-82CC-04DC46A6E26D}" type="pres">
      <dgm:prSet presAssocID="{0EA79339-D9B7-42EA-ACF3-E5E54F85595B}" presName="background2" presStyleLbl="node2" presStyleIdx="1" presStyleCnt="3"/>
      <dgm:spPr/>
    </dgm:pt>
    <dgm:pt modelId="{178138A2-25C4-46ED-8863-EC090C4D1F79}" type="pres">
      <dgm:prSet presAssocID="{0EA79339-D9B7-42EA-ACF3-E5E54F85595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F06DB5-E2B5-40A1-ACD4-6738C07363C3}" type="pres">
      <dgm:prSet presAssocID="{0EA79339-D9B7-42EA-ACF3-E5E54F85595B}" presName="hierChild3" presStyleCnt="0"/>
      <dgm:spPr/>
    </dgm:pt>
    <dgm:pt modelId="{DF534C41-2649-4F9F-9CBB-0DC85B11FD5D}" type="pres">
      <dgm:prSet presAssocID="{F2435B46-3918-49ED-A19D-D3C3A1D0DBA0}" presName="Name17" presStyleLbl="parChTrans1D3" presStyleIdx="1" presStyleCnt="2"/>
      <dgm:spPr/>
      <dgm:t>
        <a:bodyPr/>
        <a:lstStyle/>
        <a:p>
          <a:endParaRPr lang="es-ES"/>
        </a:p>
      </dgm:t>
    </dgm:pt>
    <dgm:pt modelId="{FE596D2D-87CA-455C-BA84-00968942AAC8}" type="pres">
      <dgm:prSet presAssocID="{59BFC46D-9178-4AE3-A305-1916A8E6CFD0}" presName="hierRoot3" presStyleCnt="0"/>
      <dgm:spPr/>
    </dgm:pt>
    <dgm:pt modelId="{717AB69E-B5CD-4A5C-9BFF-58A4807E9621}" type="pres">
      <dgm:prSet presAssocID="{59BFC46D-9178-4AE3-A305-1916A8E6CFD0}" presName="composite3" presStyleCnt="0"/>
      <dgm:spPr/>
    </dgm:pt>
    <dgm:pt modelId="{3DFB06ED-809B-4126-9E3A-E16FD7647D7F}" type="pres">
      <dgm:prSet presAssocID="{59BFC46D-9178-4AE3-A305-1916A8E6CFD0}" presName="background3" presStyleLbl="node3" presStyleIdx="1" presStyleCnt="2"/>
      <dgm:spPr/>
    </dgm:pt>
    <dgm:pt modelId="{602AEB3E-F4BB-4ABA-A344-EC833179061B}" type="pres">
      <dgm:prSet presAssocID="{59BFC46D-9178-4AE3-A305-1916A8E6CFD0}" presName="text3" presStyleLbl="fgAcc3" presStyleIdx="1" presStyleCnt="2" custScaleX="122263" custScaleY="1460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D7A61C-3EAB-4234-A329-D1B2847D6779}" type="pres">
      <dgm:prSet presAssocID="{59BFC46D-9178-4AE3-A305-1916A8E6CFD0}" presName="hierChild4" presStyleCnt="0"/>
      <dgm:spPr/>
    </dgm:pt>
    <dgm:pt modelId="{98F690B9-D56B-444B-97AE-4155FB3172F1}" type="pres">
      <dgm:prSet presAssocID="{4E29366F-6AD7-4E31-93D0-848316F4665E}" presName="Name23" presStyleLbl="parChTrans1D4" presStyleIdx="1" presStyleCnt="2"/>
      <dgm:spPr/>
      <dgm:t>
        <a:bodyPr/>
        <a:lstStyle/>
        <a:p>
          <a:endParaRPr lang="es-ES"/>
        </a:p>
      </dgm:t>
    </dgm:pt>
    <dgm:pt modelId="{BFDF2F26-3098-49DD-8D56-DDA2FD2EC7D4}" type="pres">
      <dgm:prSet presAssocID="{4A77F348-1AB3-433D-A437-3353FC134346}" presName="hierRoot4" presStyleCnt="0"/>
      <dgm:spPr/>
    </dgm:pt>
    <dgm:pt modelId="{F5A7557D-CAE4-4F01-8379-FD047091BF4A}" type="pres">
      <dgm:prSet presAssocID="{4A77F348-1AB3-433D-A437-3353FC134346}" presName="composite4" presStyleCnt="0"/>
      <dgm:spPr/>
    </dgm:pt>
    <dgm:pt modelId="{39B3EA0F-4F0D-41B0-AD30-7E41AC73D64D}" type="pres">
      <dgm:prSet presAssocID="{4A77F348-1AB3-433D-A437-3353FC134346}" presName="background4" presStyleLbl="node4" presStyleIdx="1" presStyleCnt="2"/>
      <dgm:spPr/>
    </dgm:pt>
    <dgm:pt modelId="{5850C1E8-4F4A-4C44-AE72-22DD4735A58F}" type="pres">
      <dgm:prSet presAssocID="{4A77F348-1AB3-433D-A437-3353FC134346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ED30C2-1B2F-4E5B-BC9A-273C263B7BD1}" type="pres">
      <dgm:prSet presAssocID="{4A77F348-1AB3-433D-A437-3353FC134346}" presName="hierChild5" presStyleCnt="0"/>
      <dgm:spPr/>
    </dgm:pt>
    <dgm:pt modelId="{EE0E5B25-529C-436B-9EFF-A5BA04980F3F}" type="pres">
      <dgm:prSet presAssocID="{DF678C8F-EEDA-4208-B77A-2DEDCD68D5AE}" presName="hierRoot1" presStyleCnt="0"/>
      <dgm:spPr/>
    </dgm:pt>
    <dgm:pt modelId="{87617A8C-9ACE-45A5-8848-C40AACE185FB}" type="pres">
      <dgm:prSet presAssocID="{DF678C8F-EEDA-4208-B77A-2DEDCD68D5AE}" presName="composite" presStyleCnt="0"/>
      <dgm:spPr/>
    </dgm:pt>
    <dgm:pt modelId="{DFF6DF16-74E6-4E14-B28E-A760C9510E72}" type="pres">
      <dgm:prSet presAssocID="{DF678C8F-EEDA-4208-B77A-2DEDCD68D5AE}" presName="background" presStyleLbl="node0" presStyleIdx="1" presStyleCnt="2"/>
      <dgm:spPr/>
    </dgm:pt>
    <dgm:pt modelId="{617521B8-6CB8-4237-89AA-82A88BDD3D24}" type="pres">
      <dgm:prSet presAssocID="{DF678C8F-EEDA-4208-B77A-2DEDCD68D5AE}" presName="text" presStyleLbl="fgAcc0" presStyleIdx="1" presStyleCnt="2" custLinFactX="88557" custLinFactNeighborX="100000" custLinFactNeighborY="409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E666F19-C464-4A4E-AE4E-A119799C9B11}" type="pres">
      <dgm:prSet presAssocID="{DF678C8F-EEDA-4208-B77A-2DEDCD68D5AE}" presName="hierChild2" presStyleCnt="0"/>
      <dgm:spPr/>
    </dgm:pt>
    <dgm:pt modelId="{969EBFA9-E61B-4FDA-90BF-2775C7B03441}" type="pres">
      <dgm:prSet presAssocID="{8E9EF14D-F98A-47F3-85BA-4F690467A8EB}" presName="Name10" presStyleLbl="parChTrans1D2" presStyleIdx="2" presStyleCnt="3"/>
      <dgm:spPr/>
      <dgm:t>
        <a:bodyPr/>
        <a:lstStyle/>
        <a:p>
          <a:endParaRPr lang="es-ES"/>
        </a:p>
      </dgm:t>
    </dgm:pt>
    <dgm:pt modelId="{906D4BF4-59DF-4C5C-B29A-05E8E953C32B}" type="pres">
      <dgm:prSet presAssocID="{1433B181-BCD2-4A8F-94E6-05BD280B1664}" presName="hierRoot2" presStyleCnt="0"/>
      <dgm:spPr/>
    </dgm:pt>
    <dgm:pt modelId="{89ECFE56-E762-49EF-864A-FD10EC1E3225}" type="pres">
      <dgm:prSet presAssocID="{1433B181-BCD2-4A8F-94E6-05BD280B1664}" presName="composite2" presStyleCnt="0"/>
      <dgm:spPr/>
    </dgm:pt>
    <dgm:pt modelId="{2743E6B5-33FF-49E0-807C-6DC811334B3D}" type="pres">
      <dgm:prSet presAssocID="{1433B181-BCD2-4A8F-94E6-05BD280B1664}" presName="background2" presStyleLbl="node2" presStyleIdx="2" presStyleCnt="3"/>
      <dgm:spPr/>
    </dgm:pt>
    <dgm:pt modelId="{F5E7CF7C-E69F-41C7-963B-C91E7524D6F2}" type="pres">
      <dgm:prSet presAssocID="{1433B181-BCD2-4A8F-94E6-05BD280B1664}" presName="text2" presStyleLbl="fgAcc2" presStyleIdx="2" presStyleCnt="3" custScaleX="229973" custScaleY="369994" custLinFactX="63969" custLinFactY="12847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D8670E-9CA1-4949-9A40-438FA79AC70C}" type="pres">
      <dgm:prSet presAssocID="{1433B181-BCD2-4A8F-94E6-05BD280B1664}" presName="hierChild3" presStyleCnt="0"/>
      <dgm:spPr/>
    </dgm:pt>
  </dgm:ptLst>
  <dgm:cxnLst>
    <dgm:cxn modelId="{AEF99501-97A3-49E3-B050-C35FF965A5A5}" type="presOf" srcId="{8E9EF14D-F98A-47F3-85BA-4F690467A8EB}" destId="{969EBFA9-E61B-4FDA-90BF-2775C7B03441}" srcOrd="0" destOrd="0" presId="urn:microsoft.com/office/officeart/2005/8/layout/hierarchy1"/>
    <dgm:cxn modelId="{B2FCFA1F-E911-46FE-A2A0-D14614B4874C}" type="presOf" srcId="{4A77F348-1AB3-433D-A437-3353FC134346}" destId="{5850C1E8-4F4A-4C44-AE72-22DD4735A58F}" srcOrd="0" destOrd="0" presId="urn:microsoft.com/office/officeart/2005/8/layout/hierarchy1"/>
    <dgm:cxn modelId="{C5EBE353-AFE8-45CE-B0C2-F80D0E091169}" srcId="{3EBC083C-4963-4227-B1EC-BDDF6E95BBB1}" destId="{E58CA00B-FC99-4D36-AD00-DB4DDBB9860D}" srcOrd="0" destOrd="0" parTransId="{55171EEF-F884-41A1-AB24-7F5028905C29}" sibTransId="{55C8821C-A557-4D17-9921-7C66F9D1A5AF}"/>
    <dgm:cxn modelId="{439FA7B9-A0C6-41F3-A421-9FE00E677BE0}" type="presOf" srcId="{D9629914-2ECC-4919-8250-7D1B3C207B48}" destId="{F36246A2-9149-43D0-99BD-89868A0A9150}" srcOrd="0" destOrd="0" presId="urn:microsoft.com/office/officeart/2005/8/layout/hierarchy1"/>
    <dgm:cxn modelId="{90CD2F57-BC89-44E8-AA40-3A74D62D38A9}" type="presOf" srcId="{38B42667-4F22-4406-9A2E-F131A3BB4B01}" destId="{F45D2BDA-8EE5-48D0-9AF2-6014AA4F386F}" srcOrd="0" destOrd="0" presId="urn:microsoft.com/office/officeart/2005/8/layout/hierarchy1"/>
    <dgm:cxn modelId="{5D38AA65-F27C-41BC-86FC-3F224FF51606}" type="presOf" srcId="{4E29366F-6AD7-4E31-93D0-848316F4665E}" destId="{98F690B9-D56B-444B-97AE-4155FB3172F1}" srcOrd="0" destOrd="0" presId="urn:microsoft.com/office/officeart/2005/8/layout/hierarchy1"/>
    <dgm:cxn modelId="{5B29F39D-1182-4A41-8C02-7F09DFCC86A9}" type="presOf" srcId="{963DA4F1-43FE-4055-A5C8-79BC30CDEF0A}" destId="{5D66112E-EFAE-4575-BBCB-0381B7C039CD}" srcOrd="0" destOrd="0" presId="urn:microsoft.com/office/officeart/2005/8/layout/hierarchy1"/>
    <dgm:cxn modelId="{EBFB56CA-00A9-412F-A949-717F1868C4C1}" type="presOf" srcId="{DF678C8F-EEDA-4208-B77A-2DEDCD68D5AE}" destId="{617521B8-6CB8-4237-89AA-82A88BDD3D24}" srcOrd="0" destOrd="0" presId="urn:microsoft.com/office/officeart/2005/8/layout/hierarchy1"/>
    <dgm:cxn modelId="{418AAE80-9ABE-4727-A5B2-5B088554DEE1}" srcId="{EE34D53E-5A18-48B3-A77B-AEACDC5C9794}" destId="{3EBC083C-4963-4227-B1EC-BDDF6E95BBB1}" srcOrd="0" destOrd="0" parTransId="{38B42667-4F22-4406-9A2E-F131A3BB4B01}" sibTransId="{9F9081FC-D020-4BBB-A8D5-A95D4265B1EF}"/>
    <dgm:cxn modelId="{1A4791E9-A97B-441E-810E-E57598A201F6}" srcId="{D9629914-2ECC-4919-8250-7D1B3C207B48}" destId="{0EA79339-D9B7-42EA-ACF3-E5E54F85595B}" srcOrd="1" destOrd="0" parTransId="{963DA4F1-43FE-4055-A5C8-79BC30CDEF0A}" sibTransId="{3B8A9ADB-5357-4BEE-BF9F-481905668EC3}"/>
    <dgm:cxn modelId="{32D1B369-FA12-44AB-AD79-F8A9EF3E639A}" type="presOf" srcId="{B424C382-0F26-42D6-8A5C-DD2613D96960}" destId="{EDDD3FA4-24C7-4699-BD19-39A5DA57B367}" srcOrd="0" destOrd="0" presId="urn:microsoft.com/office/officeart/2005/8/layout/hierarchy1"/>
    <dgm:cxn modelId="{6EF44F3F-801E-4B25-AD68-D25D8A96D819}" type="presOf" srcId="{0EA79339-D9B7-42EA-ACF3-E5E54F85595B}" destId="{178138A2-25C4-46ED-8863-EC090C4D1F79}" srcOrd="0" destOrd="0" presId="urn:microsoft.com/office/officeart/2005/8/layout/hierarchy1"/>
    <dgm:cxn modelId="{9468CDB0-11D0-4F8F-85E0-D7BC38F1D961}" type="presOf" srcId="{E58CA00B-FC99-4D36-AD00-DB4DDBB9860D}" destId="{56C6572E-61F9-411D-A090-00C243CA94F1}" srcOrd="0" destOrd="0" presId="urn:microsoft.com/office/officeart/2005/8/layout/hierarchy1"/>
    <dgm:cxn modelId="{A4073921-2642-4285-BA60-E1C33BC2551F}" srcId="{59BFC46D-9178-4AE3-A305-1916A8E6CFD0}" destId="{4A77F348-1AB3-433D-A437-3353FC134346}" srcOrd="0" destOrd="0" parTransId="{4E29366F-6AD7-4E31-93D0-848316F4665E}" sibTransId="{FD1183ED-942F-4B14-9A53-DE29051D5D35}"/>
    <dgm:cxn modelId="{5D81C29B-E3A4-483E-991D-0242F3635128}" type="presOf" srcId="{55171EEF-F884-41A1-AB24-7F5028905C29}" destId="{27123C69-0C03-4250-A1C3-B5710267F60D}" srcOrd="0" destOrd="0" presId="urn:microsoft.com/office/officeart/2005/8/layout/hierarchy1"/>
    <dgm:cxn modelId="{84EA70AE-4F2C-485D-9336-6B345D5D8F50}" type="presOf" srcId="{1433B181-BCD2-4A8F-94E6-05BD280B1664}" destId="{F5E7CF7C-E69F-41C7-963B-C91E7524D6F2}" srcOrd="0" destOrd="0" presId="urn:microsoft.com/office/officeart/2005/8/layout/hierarchy1"/>
    <dgm:cxn modelId="{E4FACA09-F33B-435A-A13D-4C3F271CABD4}" type="presOf" srcId="{EE34D53E-5A18-48B3-A77B-AEACDC5C9794}" destId="{37C5A5F9-1A9C-4E65-881F-8C294B3DDA6B}" srcOrd="0" destOrd="0" presId="urn:microsoft.com/office/officeart/2005/8/layout/hierarchy1"/>
    <dgm:cxn modelId="{8BC5C095-7667-4899-9C71-7290265884CE}" srcId="{DF678C8F-EEDA-4208-B77A-2DEDCD68D5AE}" destId="{1433B181-BCD2-4A8F-94E6-05BD280B1664}" srcOrd="0" destOrd="0" parTransId="{8E9EF14D-F98A-47F3-85BA-4F690467A8EB}" sibTransId="{6ED1C126-38AA-4526-9FB6-64E512B97A0A}"/>
    <dgm:cxn modelId="{B90659BC-F30F-4D23-A31C-20D6C64394C3}" srcId="{D9629914-2ECC-4919-8250-7D1B3C207B48}" destId="{EE34D53E-5A18-48B3-A77B-AEACDC5C9794}" srcOrd="0" destOrd="0" parTransId="{B424C382-0F26-42D6-8A5C-DD2613D96960}" sibTransId="{2C74CFEB-DCCD-4FB4-853F-6125529D4C9A}"/>
    <dgm:cxn modelId="{93E89FE2-B9E2-4488-AD79-4473525ADA04}" srcId="{B9DFBD6F-2C53-41F2-949D-C33B7CB1CCAC}" destId="{D9629914-2ECC-4919-8250-7D1B3C207B48}" srcOrd="0" destOrd="0" parTransId="{26521F06-DE7E-4BD5-97D2-64D1A649C5A0}" sibTransId="{B186597E-EE29-4657-B3AD-317BB852CEFA}"/>
    <dgm:cxn modelId="{9BA2D260-716C-43D8-9C53-87F38E5CC538}" srcId="{B9DFBD6F-2C53-41F2-949D-C33B7CB1CCAC}" destId="{DF678C8F-EEDA-4208-B77A-2DEDCD68D5AE}" srcOrd="1" destOrd="0" parTransId="{7ECAAD9C-058B-4779-A405-25349536568A}" sibTransId="{6BF1F898-8435-4E4D-A79A-0770F3BEE1A6}"/>
    <dgm:cxn modelId="{342C9324-B70B-4C4C-9174-932E0316C13C}" type="presOf" srcId="{F2435B46-3918-49ED-A19D-D3C3A1D0DBA0}" destId="{DF534C41-2649-4F9F-9CBB-0DC85B11FD5D}" srcOrd="0" destOrd="0" presId="urn:microsoft.com/office/officeart/2005/8/layout/hierarchy1"/>
    <dgm:cxn modelId="{DD11A5D5-1F08-4EDA-966C-DE13465F4D40}" type="presOf" srcId="{59BFC46D-9178-4AE3-A305-1916A8E6CFD0}" destId="{602AEB3E-F4BB-4ABA-A344-EC833179061B}" srcOrd="0" destOrd="0" presId="urn:microsoft.com/office/officeart/2005/8/layout/hierarchy1"/>
    <dgm:cxn modelId="{51BBB89F-BBA2-475A-AC5C-A0231B4F3F60}" srcId="{0EA79339-D9B7-42EA-ACF3-E5E54F85595B}" destId="{59BFC46D-9178-4AE3-A305-1916A8E6CFD0}" srcOrd="0" destOrd="0" parTransId="{F2435B46-3918-49ED-A19D-D3C3A1D0DBA0}" sibTransId="{EE0AAB67-7FBF-4DF0-BCE1-DCDEA4D13065}"/>
    <dgm:cxn modelId="{36BD39A0-B358-4C75-8A9A-DFD0AA85563D}" type="presOf" srcId="{B9DFBD6F-2C53-41F2-949D-C33B7CB1CCAC}" destId="{D14E3B46-C58A-4A30-AB48-0529A34EBA9A}" srcOrd="0" destOrd="0" presId="urn:microsoft.com/office/officeart/2005/8/layout/hierarchy1"/>
    <dgm:cxn modelId="{F5047952-CBAD-4FA1-BD40-D919BD3858AE}" type="presOf" srcId="{3EBC083C-4963-4227-B1EC-BDDF6E95BBB1}" destId="{5B0BFDAB-4951-40B5-B7CE-EACEBD432259}" srcOrd="0" destOrd="0" presId="urn:microsoft.com/office/officeart/2005/8/layout/hierarchy1"/>
    <dgm:cxn modelId="{D8F3C93A-9464-4727-AAAE-1CAD9668C4C9}" type="presParOf" srcId="{D14E3B46-C58A-4A30-AB48-0529A34EBA9A}" destId="{DECB8364-1A52-40DF-977F-8DA879FFD486}" srcOrd="0" destOrd="0" presId="urn:microsoft.com/office/officeart/2005/8/layout/hierarchy1"/>
    <dgm:cxn modelId="{9039883E-6833-4133-91FB-66FB785155AD}" type="presParOf" srcId="{DECB8364-1A52-40DF-977F-8DA879FFD486}" destId="{84FFDD35-4E1B-4055-833E-2945F1694780}" srcOrd="0" destOrd="0" presId="urn:microsoft.com/office/officeart/2005/8/layout/hierarchy1"/>
    <dgm:cxn modelId="{5B6D40B4-611D-497B-8269-2E3BA3CA6B90}" type="presParOf" srcId="{84FFDD35-4E1B-4055-833E-2945F1694780}" destId="{BB130351-4013-4691-9E65-6D66AD2ABA7D}" srcOrd="0" destOrd="0" presId="urn:microsoft.com/office/officeart/2005/8/layout/hierarchy1"/>
    <dgm:cxn modelId="{88E28706-C83B-475B-BC71-39FA6801BAF8}" type="presParOf" srcId="{84FFDD35-4E1B-4055-833E-2945F1694780}" destId="{F36246A2-9149-43D0-99BD-89868A0A9150}" srcOrd="1" destOrd="0" presId="urn:microsoft.com/office/officeart/2005/8/layout/hierarchy1"/>
    <dgm:cxn modelId="{606B44D6-1A06-4EDF-97B0-97BE82852AA4}" type="presParOf" srcId="{DECB8364-1A52-40DF-977F-8DA879FFD486}" destId="{AC4FB008-CFCA-401D-BA39-75B9792252B2}" srcOrd="1" destOrd="0" presId="urn:microsoft.com/office/officeart/2005/8/layout/hierarchy1"/>
    <dgm:cxn modelId="{A517432B-8721-478A-A66D-62656685ECB6}" type="presParOf" srcId="{AC4FB008-CFCA-401D-BA39-75B9792252B2}" destId="{EDDD3FA4-24C7-4699-BD19-39A5DA57B367}" srcOrd="0" destOrd="0" presId="urn:microsoft.com/office/officeart/2005/8/layout/hierarchy1"/>
    <dgm:cxn modelId="{718A764C-2DAD-4BFF-BC86-C7187D2D054F}" type="presParOf" srcId="{AC4FB008-CFCA-401D-BA39-75B9792252B2}" destId="{EBBD1079-020F-4692-99BB-E55FF83CBEFD}" srcOrd="1" destOrd="0" presId="urn:microsoft.com/office/officeart/2005/8/layout/hierarchy1"/>
    <dgm:cxn modelId="{28CFA395-476E-489A-8FF9-5B9D418F3AC0}" type="presParOf" srcId="{EBBD1079-020F-4692-99BB-E55FF83CBEFD}" destId="{AF699580-4231-4560-9C6C-51F3D657B4BC}" srcOrd="0" destOrd="0" presId="urn:microsoft.com/office/officeart/2005/8/layout/hierarchy1"/>
    <dgm:cxn modelId="{B8D417C0-5612-44A2-A9DB-15728CD2DCD8}" type="presParOf" srcId="{AF699580-4231-4560-9C6C-51F3D657B4BC}" destId="{4E7A72AF-4C58-45E5-B470-15BFA0CCF16E}" srcOrd="0" destOrd="0" presId="urn:microsoft.com/office/officeart/2005/8/layout/hierarchy1"/>
    <dgm:cxn modelId="{B5D380F0-8143-432A-971B-6B96959EE9ED}" type="presParOf" srcId="{AF699580-4231-4560-9C6C-51F3D657B4BC}" destId="{37C5A5F9-1A9C-4E65-881F-8C294B3DDA6B}" srcOrd="1" destOrd="0" presId="urn:microsoft.com/office/officeart/2005/8/layout/hierarchy1"/>
    <dgm:cxn modelId="{2D38A530-299D-45D9-8469-88FBB7D9F2BF}" type="presParOf" srcId="{EBBD1079-020F-4692-99BB-E55FF83CBEFD}" destId="{E18DC636-3500-4FB8-94DE-9067F8179604}" srcOrd="1" destOrd="0" presId="urn:microsoft.com/office/officeart/2005/8/layout/hierarchy1"/>
    <dgm:cxn modelId="{D7F754AA-F70A-4AC0-958F-56C4590CD715}" type="presParOf" srcId="{E18DC636-3500-4FB8-94DE-9067F8179604}" destId="{F45D2BDA-8EE5-48D0-9AF2-6014AA4F386F}" srcOrd="0" destOrd="0" presId="urn:microsoft.com/office/officeart/2005/8/layout/hierarchy1"/>
    <dgm:cxn modelId="{98E42D2E-D886-41D8-919F-6A4236840146}" type="presParOf" srcId="{E18DC636-3500-4FB8-94DE-9067F8179604}" destId="{9B9A3A9A-EA7B-4735-B068-DF748BC84C8D}" srcOrd="1" destOrd="0" presId="urn:microsoft.com/office/officeart/2005/8/layout/hierarchy1"/>
    <dgm:cxn modelId="{F4100938-0719-404A-8A1C-146579F87D6C}" type="presParOf" srcId="{9B9A3A9A-EA7B-4735-B068-DF748BC84C8D}" destId="{04734CCE-EEE7-443C-989A-B899919F6FBD}" srcOrd="0" destOrd="0" presId="urn:microsoft.com/office/officeart/2005/8/layout/hierarchy1"/>
    <dgm:cxn modelId="{EC134D95-F09F-4811-A5EC-9715F32B22A8}" type="presParOf" srcId="{04734CCE-EEE7-443C-989A-B899919F6FBD}" destId="{5B6E941D-928E-4161-99A0-A1BB6CB718DC}" srcOrd="0" destOrd="0" presId="urn:microsoft.com/office/officeart/2005/8/layout/hierarchy1"/>
    <dgm:cxn modelId="{E4D7647C-3B63-4763-BBFE-9066EE223C1B}" type="presParOf" srcId="{04734CCE-EEE7-443C-989A-B899919F6FBD}" destId="{5B0BFDAB-4951-40B5-B7CE-EACEBD432259}" srcOrd="1" destOrd="0" presId="urn:microsoft.com/office/officeart/2005/8/layout/hierarchy1"/>
    <dgm:cxn modelId="{F778AE73-2204-48AE-A7B5-1375AC42BEE9}" type="presParOf" srcId="{9B9A3A9A-EA7B-4735-B068-DF748BC84C8D}" destId="{063320BD-16B5-428F-96F3-5093F8AD3B1C}" srcOrd="1" destOrd="0" presId="urn:microsoft.com/office/officeart/2005/8/layout/hierarchy1"/>
    <dgm:cxn modelId="{387920F2-99ED-48E0-AD5E-345D7AD8C2C9}" type="presParOf" srcId="{063320BD-16B5-428F-96F3-5093F8AD3B1C}" destId="{27123C69-0C03-4250-A1C3-B5710267F60D}" srcOrd="0" destOrd="0" presId="urn:microsoft.com/office/officeart/2005/8/layout/hierarchy1"/>
    <dgm:cxn modelId="{CBE19ABC-1C8F-4BB9-A0D8-22C53331F380}" type="presParOf" srcId="{063320BD-16B5-428F-96F3-5093F8AD3B1C}" destId="{720B7347-A18E-4229-88C5-00CCA8252A76}" srcOrd="1" destOrd="0" presId="urn:microsoft.com/office/officeart/2005/8/layout/hierarchy1"/>
    <dgm:cxn modelId="{7BD00683-4CD3-4A9C-B8BD-E3F32F3D8E03}" type="presParOf" srcId="{720B7347-A18E-4229-88C5-00CCA8252A76}" destId="{9F82D3B7-24DB-4724-88D3-AEFE47BB28C5}" srcOrd="0" destOrd="0" presId="urn:microsoft.com/office/officeart/2005/8/layout/hierarchy1"/>
    <dgm:cxn modelId="{E5745233-E597-4B4F-9ACA-F45EEFD3CAEB}" type="presParOf" srcId="{9F82D3B7-24DB-4724-88D3-AEFE47BB28C5}" destId="{D73FD023-0CE0-4163-B306-CFC9FB80FA26}" srcOrd="0" destOrd="0" presId="urn:microsoft.com/office/officeart/2005/8/layout/hierarchy1"/>
    <dgm:cxn modelId="{8A1F5A77-4E8B-4D0A-ACB8-8E8A12E1620B}" type="presParOf" srcId="{9F82D3B7-24DB-4724-88D3-AEFE47BB28C5}" destId="{56C6572E-61F9-411D-A090-00C243CA94F1}" srcOrd="1" destOrd="0" presId="urn:microsoft.com/office/officeart/2005/8/layout/hierarchy1"/>
    <dgm:cxn modelId="{AAFFCCA2-F74C-433D-99B3-E2968B733687}" type="presParOf" srcId="{720B7347-A18E-4229-88C5-00CCA8252A76}" destId="{5866E92F-714D-44CB-A8BE-8EF95FA8BA52}" srcOrd="1" destOrd="0" presId="urn:microsoft.com/office/officeart/2005/8/layout/hierarchy1"/>
    <dgm:cxn modelId="{97484E55-C5E8-410C-BF68-B78EF894AC9C}" type="presParOf" srcId="{AC4FB008-CFCA-401D-BA39-75B9792252B2}" destId="{5D66112E-EFAE-4575-BBCB-0381B7C039CD}" srcOrd="2" destOrd="0" presId="urn:microsoft.com/office/officeart/2005/8/layout/hierarchy1"/>
    <dgm:cxn modelId="{1AE0AAD8-F4C7-42EC-A67C-FF7BAAE0AFFB}" type="presParOf" srcId="{AC4FB008-CFCA-401D-BA39-75B9792252B2}" destId="{AC003452-1FC3-4829-9B53-8F55669D36FD}" srcOrd="3" destOrd="0" presId="urn:microsoft.com/office/officeart/2005/8/layout/hierarchy1"/>
    <dgm:cxn modelId="{A058A2E0-B61A-449E-BCB0-C4A3496C3785}" type="presParOf" srcId="{AC003452-1FC3-4829-9B53-8F55669D36FD}" destId="{A34D7B1D-61EA-4BF5-A6C3-949503D77474}" srcOrd="0" destOrd="0" presId="urn:microsoft.com/office/officeart/2005/8/layout/hierarchy1"/>
    <dgm:cxn modelId="{3D8CE72D-48E9-459F-8FD0-238FFC5C70FA}" type="presParOf" srcId="{A34D7B1D-61EA-4BF5-A6C3-949503D77474}" destId="{BCC2A9FA-68C8-45C7-82CC-04DC46A6E26D}" srcOrd="0" destOrd="0" presId="urn:microsoft.com/office/officeart/2005/8/layout/hierarchy1"/>
    <dgm:cxn modelId="{B2A8F0FB-E6A2-4714-B44D-01C9405A8114}" type="presParOf" srcId="{A34D7B1D-61EA-4BF5-A6C3-949503D77474}" destId="{178138A2-25C4-46ED-8863-EC090C4D1F79}" srcOrd="1" destOrd="0" presId="urn:microsoft.com/office/officeart/2005/8/layout/hierarchy1"/>
    <dgm:cxn modelId="{C74DF2B8-771D-4E97-80EF-E9A0516D8238}" type="presParOf" srcId="{AC003452-1FC3-4829-9B53-8F55669D36FD}" destId="{A5F06DB5-E2B5-40A1-ACD4-6738C07363C3}" srcOrd="1" destOrd="0" presId="urn:microsoft.com/office/officeart/2005/8/layout/hierarchy1"/>
    <dgm:cxn modelId="{59750F29-5427-4F41-9A26-96C0196E606B}" type="presParOf" srcId="{A5F06DB5-E2B5-40A1-ACD4-6738C07363C3}" destId="{DF534C41-2649-4F9F-9CBB-0DC85B11FD5D}" srcOrd="0" destOrd="0" presId="urn:microsoft.com/office/officeart/2005/8/layout/hierarchy1"/>
    <dgm:cxn modelId="{3D7AC0F6-731E-4768-9128-E5FF12F12CD4}" type="presParOf" srcId="{A5F06DB5-E2B5-40A1-ACD4-6738C07363C3}" destId="{FE596D2D-87CA-455C-BA84-00968942AAC8}" srcOrd="1" destOrd="0" presId="urn:microsoft.com/office/officeart/2005/8/layout/hierarchy1"/>
    <dgm:cxn modelId="{B873487B-4971-4FFD-9B4D-28274F935997}" type="presParOf" srcId="{FE596D2D-87CA-455C-BA84-00968942AAC8}" destId="{717AB69E-B5CD-4A5C-9BFF-58A4807E9621}" srcOrd="0" destOrd="0" presId="urn:microsoft.com/office/officeart/2005/8/layout/hierarchy1"/>
    <dgm:cxn modelId="{B10DBB6B-53D7-459D-9E66-AEB5EBEBF6EA}" type="presParOf" srcId="{717AB69E-B5CD-4A5C-9BFF-58A4807E9621}" destId="{3DFB06ED-809B-4126-9E3A-E16FD7647D7F}" srcOrd="0" destOrd="0" presId="urn:microsoft.com/office/officeart/2005/8/layout/hierarchy1"/>
    <dgm:cxn modelId="{1AC09158-C93B-4DDC-87F4-6845F329CCBB}" type="presParOf" srcId="{717AB69E-B5CD-4A5C-9BFF-58A4807E9621}" destId="{602AEB3E-F4BB-4ABA-A344-EC833179061B}" srcOrd="1" destOrd="0" presId="urn:microsoft.com/office/officeart/2005/8/layout/hierarchy1"/>
    <dgm:cxn modelId="{B97A0396-6865-41FE-8D84-2A449CD8EB72}" type="presParOf" srcId="{FE596D2D-87CA-455C-BA84-00968942AAC8}" destId="{48D7A61C-3EAB-4234-A329-D1B2847D6779}" srcOrd="1" destOrd="0" presId="urn:microsoft.com/office/officeart/2005/8/layout/hierarchy1"/>
    <dgm:cxn modelId="{C5FD831F-F4A6-4E89-83C2-173462C56DAA}" type="presParOf" srcId="{48D7A61C-3EAB-4234-A329-D1B2847D6779}" destId="{98F690B9-D56B-444B-97AE-4155FB3172F1}" srcOrd="0" destOrd="0" presId="urn:microsoft.com/office/officeart/2005/8/layout/hierarchy1"/>
    <dgm:cxn modelId="{EE206F13-9B5F-448C-96E0-D840147395B4}" type="presParOf" srcId="{48D7A61C-3EAB-4234-A329-D1B2847D6779}" destId="{BFDF2F26-3098-49DD-8D56-DDA2FD2EC7D4}" srcOrd="1" destOrd="0" presId="urn:microsoft.com/office/officeart/2005/8/layout/hierarchy1"/>
    <dgm:cxn modelId="{F5CD3F30-EA14-4A7C-A1B9-261FEB2AB12E}" type="presParOf" srcId="{BFDF2F26-3098-49DD-8D56-DDA2FD2EC7D4}" destId="{F5A7557D-CAE4-4F01-8379-FD047091BF4A}" srcOrd="0" destOrd="0" presId="urn:microsoft.com/office/officeart/2005/8/layout/hierarchy1"/>
    <dgm:cxn modelId="{6360565F-1ECC-4667-89C9-D1DFD093FFFB}" type="presParOf" srcId="{F5A7557D-CAE4-4F01-8379-FD047091BF4A}" destId="{39B3EA0F-4F0D-41B0-AD30-7E41AC73D64D}" srcOrd="0" destOrd="0" presId="urn:microsoft.com/office/officeart/2005/8/layout/hierarchy1"/>
    <dgm:cxn modelId="{79709E8E-63D7-45E6-8902-1D542019243F}" type="presParOf" srcId="{F5A7557D-CAE4-4F01-8379-FD047091BF4A}" destId="{5850C1E8-4F4A-4C44-AE72-22DD4735A58F}" srcOrd="1" destOrd="0" presId="urn:microsoft.com/office/officeart/2005/8/layout/hierarchy1"/>
    <dgm:cxn modelId="{97B8D070-C0C2-4DFD-93BC-73FC867EE534}" type="presParOf" srcId="{BFDF2F26-3098-49DD-8D56-DDA2FD2EC7D4}" destId="{ACED30C2-1B2F-4E5B-BC9A-273C263B7BD1}" srcOrd="1" destOrd="0" presId="urn:microsoft.com/office/officeart/2005/8/layout/hierarchy1"/>
    <dgm:cxn modelId="{F8873F52-8483-46C3-8B55-8D2AE5F964BF}" type="presParOf" srcId="{D14E3B46-C58A-4A30-AB48-0529A34EBA9A}" destId="{EE0E5B25-529C-436B-9EFF-A5BA04980F3F}" srcOrd="1" destOrd="0" presId="urn:microsoft.com/office/officeart/2005/8/layout/hierarchy1"/>
    <dgm:cxn modelId="{1DF44969-A11B-40FC-ADCA-6B74AD0E1A02}" type="presParOf" srcId="{EE0E5B25-529C-436B-9EFF-A5BA04980F3F}" destId="{87617A8C-9ACE-45A5-8848-C40AACE185FB}" srcOrd="0" destOrd="0" presId="urn:microsoft.com/office/officeart/2005/8/layout/hierarchy1"/>
    <dgm:cxn modelId="{229CADAB-DC90-45A2-A0D2-81487314E48B}" type="presParOf" srcId="{87617A8C-9ACE-45A5-8848-C40AACE185FB}" destId="{DFF6DF16-74E6-4E14-B28E-A760C9510E72}" srcOrd="0" destOrd="0" presId="urn:microsoft.com/office/officeart/2005/8/layout/hierarchy1"/>
    <dgm:cxn modelId="{DD4B6C3E-686D-473B-81F5-59197DAF30DD}" type="presParOf" srcId="{87617A8C-9ACE-45A5-8848-C40AACE185FB}" destId="{617521B8-6CB8-4237-89AA-82A88BDD3D24}" srcOrd="1" destOrd="0" presId="urn:microsoft.com/office/officeart/2005/8/layout/hierarchy1"/>
    <dgm:cxn modelId="{54EAC45B-DF7A-47CE-9DEE-800069E79E1C}" type="presParOf" srcId="{EE0E5B25-529C-436B-9EFF-A5BA04980F3F}" destId="{7E666F19-C464-4A4E-AE4E-A119799C9B11}" srcOrd="1" destOrd="0" presId="urn:microsoft.com/office/officeart/2005/8/layout/hierarchy1"/>
    <dgm:cxn modelId="{B0435309-EB6B-4042-9108-CFE4502AF3E8}" type="presParOf" srcId="{7E666F19-C464-4A4E-AE4E-A119799C9B11}" destId="{969EBFA9-E61B-4FDA-90BF-2775C7B03441}" srcOrd="0" destOrd="0" presId="urn:microsoft.com/office/officeart/2005/8/layout/hierarchy1"/>
    <dgm:cxn modelId="{D70A298F-F30D-4F5E-B488-71470C4702CA}" type="presParOf" srcId="{7E666F19-C464-4A4E-AE4E-A119799C9B11}" destId="{906D4BF4-59DF-4C5C-B29A-05E8E953C32B}" srcOrd="1" destOrd="0" presId="urn:microsoft.com/office/officeart/2005/8/layout/hierarchy1"/>
    <dgm:cxn modelId="{89251DFE-BCCF-4E13-B045-31048D851194}" type="presParOf" srcId="{906D4BF4-59DF-4C5C-B29A-05E8E953C32B}" destId="{89ECFE56-E762-49EF-864A-FD10EC1E3225}" srcOrd="0" destOrd="0" presId="urn:microsoft.com/office/officeart/2005/8/layout/hierarchy1"/>
    <dgm:cxn modelId="{3D514820-4829-4219-A672-0637D95265A0}" type="presParOf" srcId="{89ECFE56-E762-49EF-864A-FD10EC1E3225}" destId="{2743E6B5-33FF-49E0-807C-6DC811334B3D}" srcOrd="0" destOrd="0" presId="urn:microsoft.com/office/officeart/2005/8/layout/hierarchy1"/>
    <dgm:cxn modelId="{798E036F-C238-4450-83BD-AA2192E01DC5}" type="presParOf" srcId="{89ECFE56-E762-49EF-864A-FD10EC1E3225}" destId="{F5E7CF7C-E69F-41C7-963B-C91E7524D6F2}" srcOrd="1" destOrd="0" presId="urn:microsoft.com/office/officeart/2005/8/layout/hierarchy1"/>
    <dgm:cxn modelId="{3D9C41AB-D2FB-4C46-88F6-09C1E860F8A8}" type="presParOf" srcId="{906D4BF4-59DF-4C5C-B29A-05E8E953C32B}" destId="{78D8670E-9CA1-4949-9A40-438FA79AC7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EBFA9-E61B-4FDA-90BF-2775C7B03441}">
      <dsp:nvSpPr>
        <dsp:cNvPr id="0" name=""/>
        <dsp:cNvSpPr/>
      </dsp:nvSpPr>
      <dsp:spPr>
        <a:xfrm>
          <a:off x="10114970" y="1347159"/>
          <a:ext cx="922738" cy="694301"/>
        </a:xfrm>
        <a:custGeom>
          <a:avLst/>
          <a:gdLst/>
          <a:ahLst/>
          <a:cxnLst/>
          <a:rect l="0" t="0" r="0" b="0"/>
          <a:pathLst>
            <a:path>
              <a:moveTo>
                <a:pt x="922738" y="0"/>
              </a:moveTo>
              <a:lnTo>
                <a:pt x="922738" y="554931"/>
              </a:lnTo>
              <a:lnTo>
                <a:pt x="0" y="554931"/>
              </a:lnTo>
              <a:lnTo>
                <a:pt x="0" y="69430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690B9-D56B-444B-97AE-4155FB3172F1}">
      <dsp:nvSpPr>
        <dsp:cNvPr id="0" name=""/>
        <dsp:cNvSpPr/>
      </dsp:nvSpPr>
      <dsp:spPr>
        <a:xfrm>
          <a:off x="5171367" y="4182225"/>
          <a:ext cx="91440" cy="4375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54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34C41-2649-4F9F-9CBB-0DC85B11FD5D}">
      <dsp:nvSpPr>
        <dsp:cNvPr id="0" name=""/>
        <dsp:cNvSpPr/>
      </dsp:nvSpPr>
      <dsp:spPr>
        <a:xfrm>
          <a:off x="5171367" y="2349167"/>
          <a:ext cx="91440" cy="4375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754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6112E-EFAE-4575-BBCB-0381B7C039CD}">
      <dsp:nvSpPr>
        <dsp:cNvPr id="0" name=""/>
        <dsp:cNvSpPr/>
      </dsp:nvSpPr>
      <dsp:spPr>
        <a:xfrm>
          <a:off x="4075056" y="1018262"/>
          <a:ext cx="1142030" cy="3755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218"/>
              </a:lnTo>
              <a:lnTo>
                <a:pt x="1142030" y="236218"/>
              </a:lnTo>
              <a:lnTo>
                <a:pt x="1142030" y="3755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23C69-0C03-4250-A1C3-B5710267F60D}">
      <dsp:nvSpPr>
        <dsp:cNvPr id="0" name=""/>
        <dsp:cNvSpPr/>
      </dsp:nvSpPr>
      <dsp:spPr>
        <a:xfrm>
          <a:off x="2892812" y="4115697"/>
          <a:ext cx="91440" cy="391981"/>
        </a:xfrm>
        <a:custGeom>
          <a:avLst/>
          <a:gdLst/>
          <a:ahLst/>
          <a:cxnLst/>
          <a:rect l="0" t="0" r="0" b="0"/>
          <a:pathLst>
            <a:path>
              <a:moveTo>
                <a:pt x="46005" y="0"/>
              </a:moveTo>
              <a:lnTo>
                <a:pt x="46005" y="252611"/>
              </a:lnTo>
              <a:lnTo>
                <a:pt x="45720" y="252611"/>
              </a:lnTo>
              <a:lnTo>
                <a:pt x="45720" y="39198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D2BDA-8EE5-48D0-9AF2-6014AA4F386F}">
      <dsp:nvSpPr>
        <dsp:cNvPr id="0" name=""/>
        <dsp:cNvSpPr/>
      </dsp:nvSpPr>
      <dsp:spPr>
        <a:xfrm>
          <a:off x="2892812" y="2349167"/>
          <a:ext cx="91440" cy="4987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387"/>
              </a:lnTo>
              <a:lnTo>
                <a:pt x="46005" y="359387"/>
              </a:lnTo>
              <a:lnTo>
                <a:pt x="46005" y="49875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DD3FA4-24C7-4699-BD19-39A5DA57B367}">
      <dsp:nvSpPr>
        <dsp:cNvPr id="0" name=""/>
        <dsp:cNvSpPr/>
      </dsp:nvSpPr>
      <dsp:spPr>
        <a:xfrm>
          <a:off x="2938532" y="1018262"/>
          <a:ext cx="1136524" cy="375587"/>
        </a:xfrm>
        <a:custGeom>
          <a:avLst/>
          <a:gdLst/>
          <a:ahLst/>
          <a:cxnLst/>
          <a:rect l="0" t="0" r="0" b="0"/>
          <a:pathLst>
            <a:path>
              <a:moveTo>
                <a:pt x="1136524" y="0"/>
              </a:moveTo>
              <a:lnTo>
                <a:pt x="1136524" y="236218"/>
              </a:lnTo>
              <a:lnTo>
                <a:pt x="0" y="236218"/>
              </a:lnTo>
              <a:lnTo>
                <a:pt x="0" y="3755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30351-4013-4691-9E65-6D66AD2ABA7D}">
      <dsp:nvSpPr>
        <dsp:cNvPr id="0" name=""/>
        <dsp:cNvSpPr/>
      </dsp:nvSpPr>
      <dsp:spPr>
        <a:xfrm>
          <a:off x="3237898" y="62945"/>
          <a:ext cx="1674317" cy="955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246A2-9149-43D0-99BD-89868A0A9150}">
      <dsp:nvSpPr>
        <dsp:cNvPr id="0" name=""/>
        <dsp:cNvSpPr/>
      </dsp:nvSpPr>
      <dsp:spPr>
        <a:xfrm>
          <a:off x="3405057" y="221747"/>
          <a:ext cx="1674317" cy="955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MODELOS DE COGNICIÓN IMPLÍCITA</a:t>
          </a:r>
        </a:p>
      </dsp:txBody>
      <dsp:txXfrm>
        <a:off x="3433037" y="249727"/>
        <a:ext cx="1618357" cy="899357"/>
      </dsp:txXfrm>
    </dsp:sp>
    <dsp:sp modelId="{4E7A72AF-4C58-45E5-B470-15BFA0CCF16E}">
      <dsp:nvSpPr>
        <dsp:cNvPr id="0" name=""/>
        <dsp:cNvSpPr/>
      </dsp:nvSpPr>
      <dsp:spPr>
        <a:xfrm>
          <a:off x="2186314" y="1393850"/>
          <a:ext cx="1504436" cy="955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5A5F9-1A9C-4E65-881F-8C294B3DDA6B}">
      <dsp:nvSpPr>
        <dsp:cNvPr id="0" name=""/>
        <dsp:cNvSpPr/>
      </dsp:nvSpPr>
      <dsp:spPr>
        <a:xfrm>
          <a:off x="2353473" y="1552652"/>
          <a:ext cx="1504436" cy="955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s-ES" altLang="es-E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Procesos Explícitos</a:t>
          </a:r>
          <a:endParaRPr lang="es-ES" sz="2400" kern="1200" dirty="0"/>
        </a:p>
      </dsp:txBody>
      <dsp:txXfrm>
        <a:off x="2381453" y="1580632"/>
        <a:ext cx="1448476" cy="899357"/>
      </dsp:txXfrm>
    </dsp:sp>
    <dsp:sp modelId="{5B6E941D-928E-4161-99A0-A1BB6CB718DC}">
      <dsp:nvSpPr>
        <dsp:cNvPr id="0" name=""/>
        <dsp:cNvSpPr/>
      </dsp:nvSpPr>
      <dsp:spPr>
        <a:xfrm>
          <a:off x="1914267" y="2847924"/>
          <a:ext cx="2049102" cy="12677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BFDAB-4951-40B5-B7CE-EACEBD432259}">
      <dsp:nvSpPr>
        <dsp:cNvPr id="0" name=""/>
        <dsp:cNvSpPr/>
      </dsp:nvSpPr>
      <dsp:spPr>
        <a:xfrm>
          <a:off x="2081426" y="3006726"/>
          <a:ext cx="2049102" cy="1267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altLang="es-ES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ocupan de determinar la validez subjetivas de las creencias. Son controlados racionales, intencionales y ajustados a las normas sociales</a:t>
          </a:r>
          <a:endParaRPr lang="es-MX" sz="1200" kern="1200" dirty="0"/>
        </a:p>
      </dsp:txBody>
      <dsp:txXfrm>
        <a:off x="2118558" y="3043858"/>
        <a:ext cx="1974838" cy="1193508"/>
      </dsp:txXfrm>
    </dsp:sp>
    <dsp:sp modelId="{D73FD023-0CE0-4163-B306-CFC9FB80FA26}">
      <dsp:nvSpPr>
        <dsp:cNvPr id="0" name=""/>
        <dsp:cNvSpPr/>
      </dsp:nvSpPr>
      <dsp:spPr>
        <a:xfrm>
          <a:off x="2186314" y="4507678"/>
          <a:ext cx="1504436" cy="955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6572E-61F9-411D-A090-00C243CA94F1}">
      <dsp:nvSpPr>
        <dsp:cNvPr id="0" name=""/>
        <dsp:cNvSpPr/>
      </dsp:nvSpPr>
      <dsp:spPr>
        <a:xfrm>
          <a:off x="2353473" y="4666480"/>
          <a:ext cx="1504436" cy="955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altLang="es-ES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Se captan por métodos directos (Escalas, cuestionarios, etcétera).</a:t>
          </a:r>
          <a:endParaRPr kumimoji="0" lang="es-ES" altLang="es-ES" sz="1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381453" y="4694460"/>
        <a:ext cx="1448476" cy="899357"/>
      </dsp:txXfrm>
    </dsp:sp>
    <dsp:sp modelId="{BCC2A9FA-68C8-45C7-82CC-04DC46A6E26D}">
      <dsp:nvSpPr>
        <dsp:cNvPr id="0" name=""/>
        <dsp:cNvSpPr/>
      </dsp:nvSpPr>
      <dsp:spPr>
        <a:xfrm>
          <a:off x="4464869" y="1393850"/>
          <a:ext cx="1504436" cy="955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138A2-25C4-46ED-8863-EC090C4D1F79}">
      <dsp:nvSpPr>
        <dsp:cNvPr id="0" name=""/>
        <dsp:cNvSpPr/>
      </dsp:nvSpPr>
      <dsp:spPr>
        <a:xfrm>
          <a:off x="4632028" y="1552652"/>
          <a:ext cx="1504436" cy="955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s-ES" altLang="es-ES" sz="2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Procesos Implícitos</a:t>
          </a:r>
          <a:endParaRPr lang="es-ES" sz="2400" kern="1200" dirty="0"/>
        </a:p>
      </dsp:txBody>
      <dsp:txXfrm>
        <a:off x="4660008" y="1580632"/>
        <a:ext cx="1448476" cy="899357"/>
      </dsp:txXfrm>
    </dsp:sp>
    <dsp:sp modelId="{3DFB06ED-809B-4126-9E3A-E16FD7647D7F}">
      <dsp:nvSpPr>
        <dsp:cNvPr id="0" name=""/>
        <dsp:cNvSpPr/>
      </dsp:nvSpPr>
      <dsp:spPr>
        <a:xfrm>
          <a:off x="4297402" y="2786708"/>
          <a:ext cx="1839368" cy="13955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AEB3E-F4BB-4ABA-A344-EC833179061B}">
      <dsp:nvSpPr>
        <dsp:cNvPr id="0" name=""/>
        <dsp:cNvSpPr/>
      </dsp:nvSpPr>
      <dsp:spPr>
        <a:xfrm>
          <a:off x="4464562" y="2945509"/>
          <a:ext cx="1839368" cy="1395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es-ES" altLang="es-ES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Constituyen reacciones más espontaneas emocionales y más intuitivas frente a estímulos significativos que activan la red de asociaciones entre objetos y atributos valorativos,</a:t>
          </a:r>
          <a:endParaRPr lang="es-ES" sz="1200" kern="1200" dirty="0"/>
        </a:p>
      </dsp:txBody>
      <dsp:txXfrm>
        <a:off x="4505435" y="2986382"/>
        <a:ext cx="1757622" cy="1313771"/>
      </dsp:txXfrm>
    </dsp:sp>
    <dsp:sp modelId="{39B3EA0F-4F0D-41B0-AD30-7E41AC73D64D}">
      <dsp:nvSpPr>
        <dsp:cNvPr id="0" name=""/>
        <dsp:cNvSpPr/>
      </dsp:nvSpPr>
      <dsp:spPr>
        <a:xfrm>
          <a:off x="4464869" y="4619765"/>
          <a:ext cx="1504436" cy="955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0C1E8-4F4A-4C44-AE72-22DD4735A58F}">
      <dsp:nvSpPr>
        <dsp:cNvPr id="0" name=""/>
        <dsp:cNvSpPr/>
      </dsp:nvSpPr>
      <dsp:spPr>
        <a:xfrm>
          <a:off x="4632028" y="4778567"/>
          <a:ext cx="1504436" cy="955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S" altLang="es-ES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 medición requiere pruebas indirectas, (IAT).</a:t>
          </a:r>
          <a:endParaRPr kumimoji="0" lang="es-ES" altLang="es-ES" sz="12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60008" y="4806547"/>
        <a:ext cx="1448476" cy="899357"/>
      </dsp:txXfrm>
    </dsp:sp>
    <dsp:sp modelId="{DFF6DF16-74E6-4E14-B28E-A760C9510E72}">
      <dsp:nvSpPr>
        <dsp:cNvPr id="0" name=""/>
        <dsp:cNvSpPr/>
      </dsp:nvSpPr>
      <dsp:spPr>
        <a:xfrm>
          <a:off x="10285491" y="391842"/>
          <a:ext cx="1504436" cy="955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7521B8-6CB8-4237-89AA-82A88BDD3D24}">
      <dsp:nvSpPr>
        <dsp:cNvPr id="0" name=""/>
        <dsp:cNvSpPr/>
      </dsp:nvSpPr>
      <dsp:spPr>
        <a:xfrm>
          <a:off x="10452650" y="550644"/>
          <a:ext cx="1504436" cy="955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/>
            <a:t>ESTUDIOS PREVIOS</a:t>
          </a:r>
        </a:p>
      </dsp:txBody>
      <dsp:txXfrm>
        <a:off x="10480630" y="578624"/>
        <a:ext cx="1448476" cy="899357"/>
      </dsp:txXfrm>
    </dsp:sp>
    <dsp:sp modelId="{2743E6B5-33FF-49E0-807C-6DC811334B3D}">
      <dsp:nvSpPr>
        <dsp:cNvPr id="0" name=""/>
        <dsp:cNvSpPr/>
      </dsp:nvSpPr>
      <dsp:spPr>
        <a:xfrm>
          <a:off x="8385072" y="2041460"/>
          <a:ext cx="3459797" cy="35346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7CF7C-E69F-41C7-963B-C91E7524D6F2}">
      <dsp:nvSpPr>
        <dsp:cNvPr id="0" name=""/>
        <dsp:cNvSpPr/>
      </dsp:nvSpPr>
      <dsp:spPr>
        <a:xfrm>
          <a:off x="8552231" y="2200262"/>
          <a:ext cx="3459797" cy="3534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700" kern="1200" dirty="0"/>
            <a:t>- Los conductores masculinos presentan un sesgo de sobre-confianza implícito superior a las mujeres.</a:t>
          </a:r>
          <a:endParaRPr lang="es-MX" sz="1700" kern="1200" dirty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700" kern="1200" dirty="0"/>
            <a:t>- </a:t>
          </a:r>
          <a:r>
            <a:rPr lang="es-ES" sz="1700" kern="1200" dirty="0" smtClean="0"/>
            <a:t>Las mujeres </a:t>
          </a:r>
          <a:r>
            <a:rPr lang="es-ES" sz="1700" kern="1200" dirty="0"/>
            <a:t>presentaron mayor nivel de actitudes implícitas negativa hacia la velocidad.</a:t>
          </a:r>
          <a:endParaRPr lang="es-MX" sz="1700" kern="1200" dirty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700" kern="1200" dirty="0"/>
            <a:t>- Actitudes implícitas y autoinformes sobre comportamientos y habilidades en la conducción se encuentran significativamente relacionado en hombres pero no en mujeres.</a:t>
          </a:r>
        </a:p>
      </dsp:txBody>
      <dsp:txXfrm>
        <a:off x="8653565" y="2301596"/>
        <a:ext cx="3257129" cy="3331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6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32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19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76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60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49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1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25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533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55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1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14A48-E9A3-4287-A146-73F9AD1C3EB9}" type="datetimeFigureOut">
              <a:rPr lang="es-MX" smtClean="0"/>
              <a:t>29/05/2017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3175020-8650-4DEB-A76D-02974F13C018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76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17373" y="1312204"/>
            <a:ext cx="9886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TESIS DE PREGRADO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371599" y="522019"/>
            <a:ext cx="10177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FACULTAD DE PSICOLOGÍA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007704" y="2040834"/>
            <a:ext cx="9289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 </a:t>
            </a:r>
            <a:endParaRPr lang="es-MX" dirty="0"/>
          </a:p>
          <a:p>
            <a:pPr algn="ctr"/>
            <a:r>
              <a:rPr lang="es-ES" sz="2400" i="1" dirty="0"/>
              <a:t>Evaluación Implícita de Conductas de riesgo en la Conducción: </a:t>
            </a:r>
          </a:p>
          <a:p>
            <a:pPr algn="ctr"/>
            <a:r>
              <a:rPr lang="es-ES" sz="2400" i="1" dirty="0"/>
              <a:t>Diferencias de Género.</a:t>
            </a:r>
            <a:endParaRPr lang="es-MX" sz="2400" dirty="0"/>
          </a:p>
          <a:p>
            <a:pPr algn="ctr"/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2451652" y="3988904"/>
            <a:ext cx="80175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" algn="ctr">
              <a:lnSpc>
                <a:spcPct val="150000"/>
              </a:lnSpc>
              <a:spcAft>
                <a:spcPts val="800"/>
              </a:spcAft>
            </a:pPr>
            <a:r>
              <a:rPr lang="es-ES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Autores</a:t>
            </a:r>
          </a:p>
          <a:p>
            <a:pPr marL="90170" algn="ctr">
              <a:spcAft>
                <a:spcPts val="800"/>
              </a:spcAft>
            </a:pPr>
            <a:r>
              <a:rPr lang="es-E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Arce, David  </a:t>
            </a:r>
          </a:p>
          <a:p>
            <a:pPr marL="90170" algn="ctr">
              <a:spcAft>
                <a:spcPts val="800"/>
              </a:spcAft>
            </a:pPr>
            <a:r>
              <a:rPr lang="es-E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Casas, José María </a:t>
            </a:r>
          </a:p>
          <a:p>
            <a:pPr marL="90170" algn="ctr">
              <a:spcAft>
                <a:spcPts val="800"/>
              </a:spcAft>
            </a:pPr>
            <a:r>
              <a:rPr lang="es-E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Defranza, Juan Francisco</a:t>
            </a:r>
            <a:endParaRPr lang="es-MX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6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3" y="92766"/>
            <a:ext cx="10800522" cy="585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78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035040" cy="358726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1" y="0"/>
            <a:ext cx="6156959" cy="358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546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0" y="106017"/>
            <a:ext cx="10906540" cy="575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1598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8991" y="2279373"/>
            <a:ext cx="3313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/>
              <a:t>Resultados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1564" y="1504745"/>
            <a:ext cx="292873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s-AR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27878"/>
              </p:ext>
            </p:extLst>
          </p:nvPr>
        </p:nvGraphicFramePr>
        <p:xfrm>
          <a:off x="1921564" y="1166191"/>
          <a:ext cx="8309113" cy="4506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6438">
                  <a:extLst>
                    <a:ext uri="{9D8B030D-6E8A-4147-A177-3AD203B41FA5}">
                      <a16:colId xmlns:a16="http://schemas.microsoft.com/office/drawing/2014/main" val="1900099530"/>
                    </a:ext>
                  </a:extLst>
                </a:gridCol>
                <a:gridCol w="976386">
                  <a:extLst>
                    <a:ext uri="{9D8B030D-6E8A-4147-A177-3AD203B41FA5}">
                      <a16:colId xmlns:a16="http://schemas.microsoft.com/office/drawing/2014/main" val="3373722705"/>
                    </a:ext>
                  </a:extLst>
                </a:gridCol>
                <a:gridCol w="1122056">
                  <a:extLst>
                    <a:ext uri="{9D8B030D-6E8A-4147-A177-3AD203B41FA5}">
                      <a16:colId xmlns:a16="http://schemas.microsoft.com/office/drawing/2014/main" val="2239786930"/>
                    </a:ext>
                  </a:extLst>
                </a:gridCol>
                <a:gridCol w="977368">
                  <a:extLst>
                    <a:ext uri="{9D8B030D-6E8A-4147-A177-3AD203B41FA5}">
                      <a16:colId xmlns:a16="http://schemas.microsoft.com/office/drawing/2014/main" val="2096572120"/>
                    </a:ext>
                  </a:extLst>
                </a:gridCol>
                <a:gridCol w="1254929">
                  <a:extLst>
                    <a:ext uri="{9D8B030D-6E8A-4147-A177-3AD203B41FA5}">
                      <a16:colId xmlns:a16="http://schemas.microsoft.com/office/drawing/2014/main" val="1552707330"/>
                    </a:ext>
                  </a:extLst>
                </a:gridCol>
                <a:gridCol w="941936">
                  <a:extLst>
                    <a:ext uri="{9D8B030D-6E8A-4147-A177-3AD203B41FA5}">
                      <a16:colId xmlns:a16="http://schemas.microsoft.com/office/drawing/2014/main" val="870347952"/>
                    </a:ext>
                  </a:extLst>
                </a:gridCol>
              </a:tblGrid>
              <a:tr h="9698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Nunca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Alguna vez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Algunas veces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Varias veces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Muchas veces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930986027"/>
                  </a:ext>
                </a:extLst>
              </a:tr>
              <a:tr h="21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Exceder velocidad permitida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15.4%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40.4%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21.2%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17.3%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5.8%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2165623442"/>
                  </a:ext>
                </a:extLst>
              </a:tr>
              <a:tr h="413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Manejar después  de beber alcohol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46.2%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38.5%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5.8%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9.6%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0.0%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574049037"/>
                  </a:ext>
                </a:extLst>
              </a:tr>
              <a:tr h="21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Distracción al conducir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34.6%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42.3%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15.4%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</a:rPr>
                        <a:t>5.8%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1788322567"/>
                  </a:ext>
                </a:extLst>
              </a:tr>
              <a:tr h="21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Uso de celular al conducir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44.2%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26.9%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15.4%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9.6%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3.8%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3752532559"/>
                  </a:ext>
                </a:extLst>
              </a:tr>
              <a:tr h="21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Manejar cansado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55.8%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26.9%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11.5%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5.8%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0.0%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559162086"/>
                  </a:ext>
                </a:extLst>
              </a:tr>
              <a:tr h="572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Hacer otras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cosas además de conducir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40.4%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44.2%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11.5%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1673264003"/>
                  </a:ext>
                </a:extLst>
              </a:tr>
              <a:tr h="21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Cruzar en Rojo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61.5%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28.8%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9.6%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0.0%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0.0%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4041144620"/>
                  </a:ext>
                </a:extLst>
              </a:tr>
              <a:tr h="21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No usar Cinturón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63.5%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17.3%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11.5%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5.8%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4127565356"/>
                  </a:ext>
                </a:extLst>
              </a:tr>
              <a:tr h="413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Maniobra de conducción peligrosa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67.3%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28.8%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0.0%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3969280948"/>
                  </a:ext>
                </a:extLst>
              </a:tr>
              <a:tr h="413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No reducir velocidad en esquinas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61.5%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25.0%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11.5%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0.0%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2722551291"/>
                  </a:ext>
                </a:extLst>
              </a:tr>
              <a:tr h="21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Violar norma vial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26.9%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57.7%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13.5%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1.9%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0.0%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2024276432"/>
                  </a:ext>
                </a:extLst>
              </a:tr>
              <a:tr h="21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Conducción agresiva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61.05%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23.1%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9.6%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>
                          <a:effectLst/>
                        </a:rPr>
                        <a:t>3.8%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100" dirty="0">
                          <a:effectLst/>
                        </a:rPr>
                        <a:t>1.9%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5768" marR="65768" marT="0" marB="0"/>
                </a:tc>
                <a:extLst>
                  <a:ext uri="{0D108BD9-81ED-4DB2-BD59-A6C34878D82A}">
                    <a16:rowId xmlns:a16="http://schemas.microsoft.com/office/drawing/2014/main" val="760138671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1921564" y="24286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s-MX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Tabla 3 </a:t>
            </a:r>
            <a:endParaRPr lang="es-MX" altLang="es-MX" dirty="0">
              <a:latin typeface="+mj-lt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s-MX" i="1" dirty="0">
                <a:solidFill>
                  <a:srgbClr val="22222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Porcentajes de frecuencia de distintos comportamientos de riesgo en la conducción</a:t>
            </a:r>
            <a:endParaRPr lang="es-MX" altLang="es-MX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754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936787"/>
              </p:ext>
            </p:extLst>
          </p:nvPr>
        </p:nvGraphicFramePr>
        <p:xfrm>
          <a:off x="2115877" y="1346898"/>
          <a:ext cx="8573681" cy="4494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9026">
                  <a:extLst>
                    <a:ext uri="{9D8B030D-6E8A-4147-A177-3AD203B41FA5}">
                      <a16:colId xmlns:a16="http://schemas.microsoft.com/office/drawing/2014/main" val="3619205622"/>
                    </a:ext>
                  </a:extLst>
                </a:gridCol>
                <a:gridCol w="1005441">
                  <a:extLst>
                    <a:ext uri="{9D8B030D-6E8A-4147-A177-3AD203B41FA5}">
                      <a16:colId xmlns:a16="http://schemas.microsoft.com/office/drawing/2014/main" val="884056248"/>
                    </a:ext>
                  </a:extLst>
                </a:gridCol>
                <a:gridCol w="722090">
                  <a:extLst>
                    <a:ext uri="{9D8B030D-6E8A-4147-A177-3AD203B41FA5}">
                      <a16:colId xmlns:a16="http://schemas.microsoft.com/office/drawing/2014/main" val="1927207049"/>
                    </a:ext>
                  </a:extLst>
                </a:gridCol>
                <a:gridCol w="1157782">
                  <a:extLst>
                    <a:ext uri="{9D8B030D-6E8A-4147-A177-3AD203B41FA5}">
                      <a16:colId xmlns:a16="http://schemas.microsoft.com/office/drawing/2014/main" val="4080700302"/>
                    </a:ext>
                  </a:extLst>
                </a:gridCol>
                <a:gridCol w="1259342">
                  <a:extLst>
                    <a:ext uri="{9D8B030D-6E8A-4147-A177-3AD203B41FA5}">
                      <a16:colId xmlns:a16="http://schemas.microsoft.com/office/drawing/2014/main" val="4126651216"/>
                    </a:ext>
                  </a:extLst>
                </a:gridCol>
              </a:tblGrid>
              <a:tr h="89886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Media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Asimetría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Curtosis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034466"/>
                  </a:ext>
                </a:extLst>
              </a:tr>
              <a:tr h="89886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Frecuencia de comportamientos de riesgo vial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22,07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7,74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1,45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2,60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12642"/>
                  </a:ext>
                </a:extLst>
              </a:tr>
              <a:tr h="89886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explícitas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204,80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26,24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-0,94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1,06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4366805"/>
                  </a:ext>
                </a:extLst>
              </a:tr>
              <a:tr h="89886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implícitas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0,84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0,34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-0,81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-0,29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647865"/>
                  </a:ext>
                </a:extLst>
              </a:tr>
              <a:tr h="898869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Toma de riesgo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-6,28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12,61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-0,37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1,14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5063463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115877" y="423568"/>
            <a:ext cx="68028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Tabla 4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Estadísticos descriptivos de las evaluaciones implícitas y explícitas, la toma de riesgo, y la frecuencia de comportamientos de riesgo vial</a:t>
            </a:r>
            <a:endParaRPr kumimoji="0" lang="es-AR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140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907158"/>
              </p:ext>
            </p:extLst>
          </p:nvPr>
        </p:nvGraphicFramePr>
        <p:xfrm>
          <a:off x="2386102" y="1858655"/>
          <a:ext cx="6299511" cy="3132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8995">
                  <a:extLst>
                    <a:ext uri="{9D8B030D-6E8A-4147-A177-3AD203B41FA5}">
                      <a16:colId xmlns:a16="http://schemas.microsoft.com/office/drawing/2014/main" val="2981125122"/>
                    </a:ext>
                  </a:extLst>
                </a:gridCol>
                <a:gridCol w="1071598">
                  <a:extLst>
                    <a:ext uri="{9D8B030D-6E8A-4147-A177-3AD203B41FA5}">
                      <a16:colId xmlns:a16="http://schemas.microsoft.com/office/drawing/2014/main" val="3759333890"/>
                    </a:ext>
                  </a:extLst>
                </a:gridCol>
                <a:gridCol w="1072354">
                  <a:extLst>
                    <a:ext uri="{9D8B030D-6E8A-4147-A177-3AD203B41FA5}">
                      <a16:colId xmlns:a16="http://schemas.microsoft.com/office/drawing/2014/main" val="3556380797"/>
                    </a:ext>
                  </a:extLst>
                </a:gridCol>
                <a:gridCol w="2036564">
                  <a:extLst>
                    <a:ext uri="{9D8B030D-6E8A-4147-A177-3AD203B41FA5}">
                      <a16:colId xmlns:a16="http://schemas.microsoft.com/office/drawing/2014/main" val="1461610493"/>
                    </a:ext>
                  </a:extLst>
                </a:gridCol>
              </a:tblGrid>
              <a:tr h="12137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implícitas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Evaluaciones explícitas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Comportamientos de riesgo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888189"/>
                  </a:ext>
                </a:extLst>
              </a:tr>
              <a:tr h="3748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implícitas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6473158"/>
                  </a:ext>
                </a:extLst>
              </a:tr>
              <a:tr h="3748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explícitas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0,37*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641022"/>
                  </a:ext>
                </a:extLst>
              </a:tr>
              <a:tr h="7943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Comportamientos de riesgo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-0,47**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-0,55**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073066"/>
                  </a:ext>
                </a:extLst>
              </a:tr>
              <a:tr h="37486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Toma de riesgo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0.23*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0,01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0,25*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976243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86102" y="489049"/>
            <a:ext cx="5617499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Tabla 5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Correlaciones entre las evaluaciones explícitas e implícitas, la frecuencia global de comportamientos de riesgo y la toma de riesgo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s-AR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386102" y="5141843"/>
            <a:ext cx="20786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s-MX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**</a:t>
            </a:r>
            <a:r>
              <a:rPr lang="pt-BR" altLang="es-MX" i="1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pt-BR" altLang="es-MX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&lt;0,01; *</a:t>
            </a:r>
            <a:r>
              <a:rPr lang="pt-BR" altLang="es-MX" i="1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pt-BR" altLang="es-MX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&lt;0,05.</a:t>
            </a:r>
            <a:endParaRPr lang="es-MX" altLang="es-MX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615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836989"/>
              </p:ext>
            </p:extLst>
          </p:nvPr>
        </p:nvGraphicFramePr>
        <p:xfrm>
          <a:off x="2684531" y="1326663"/>
          <a:ext cx="5289550" cy="3771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075">
                  <a:extLst>
                    <a:ext uri="{9D8B030D-6E8A-4147-A177-3AD203B41FA5}">
                      <a16:colId xmlns:a16="http://schemas.microsoft.com/office/drawing/2014/main" val="3158249322"/>
                    </a:ext>
                  </a:extLst>
                </a:gridCol>
                <a:gridCol w="1591945">
                  <a:extLst>
                    <a:ext uri="{9D8B030D-6E8A-4147-A177-3AD203B41FA5}">
                      <a16:colId xmlns:a16="http://schemas.microsoft.com/office/drawing/2014/main" val="3930642765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30268736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364494462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346122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Sexo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implícitas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explícitas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Comportamientos de riesgo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92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Femenino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implícitas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7793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explícitas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0,14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424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Comportamientos de riesgo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-0,05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-0,42*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183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Toma de riesgo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0,12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-0,37*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-0,04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053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Masculino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implícitas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4715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Evaluaciones explícitas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0,53**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038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Comportamientos de riesgo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-0,65**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-0,64**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592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Toma de riesgo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0,29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0,34*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-0,34*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81925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7483" y="368944"/>
            <a:ext cx="22465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Tabla 6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b="0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Correlaciones segmentadas por sexo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667483" y="5132952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es-MX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**</a:t>
            </a:r>
            <a:r>
              <a:rPr lang="pt-BR" altLang="es-MX" i="1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pt-BR" altLang="es-MX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&lt;0,01; *</a:t>
            </a:r>
            <a:r>
              <a:rPr lang="pt-BR" altLang="es-MX" i="1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pt-BR" altLang="es-MX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&lt;0,05.</a:t>
            </a:r>
            <a:endParaRPr lang="es-MX" altLang="es-MX" sz="2400" dirty="0">
              <a:latin typeface="+mj-lt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s-MX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AR" altLang="es-MX" sz="4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3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720671"/>
              </p:ext>
            </p:extLst>
          </p:nvPr>
        </p:nvGraphicFramePr>
        <p:xfrm>
          <a:off x="2585170" y="1311965"/>
          <a:ext cx="6346422" cy="340751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722582">
                  <a:extLst>
                    <a:ext uri="{9D8B030D-6E8A-4147-A177-3AD203B41FA5}">
                      <a16:colId xmlns:a16="http://schemas.microsoft.com/office/drawing/2014/main" val="3238983387"/>
                    </a:ext>
                  </a:extLst>
                </a:gridCol>
                <a:gridCol w="1444420">
                  <a:extLst>
                    <a:ext uri="{9D8B030D-6E8A-4147-A177-3AD203B41FA5}">
                      <a16:colId xmlns:a16="http://schemas.microsoft.com/office/drawing/2014/main" val="431876543"/>
                    </a:ext>
                  </a:extLst>
                </a:gridCol>
                <a:gridCol w="1233776">
                  <a:extLst>
                    <a:ext uri="{9D8B030D-6E8A-4147-A177-3AD203B41FA5}">
                      <a16:colId xmlns:a16="http://schemas.microsoft.com/office/drawing/2014/main" val="3011656518"/>
                    </a:ext>
                  </a:extLst>
                </a:gridCol>
                <a:gridCol w="945644">
                  <a:extLst>
                    <a:ext uri="{9D8B030D-6E8A-4147-A177-3AD203B41FA5}">
                      <a16:colId xmlns:a16="http://schemas.microsoft.com/office/drawing/2014/main" val="3024390546"/>
                    </a:ext>
                  </a:extLst>
                </a:gridCol>
              </a:tblGrid>
              <a:tr h="4886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M (D.S.)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P 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0340911"/>
                  </a:ext>
                </a:extLst>
              </a:tr>
              <a:tr h="796045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Evaluaciones implícitas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 </a:t>
                      </a:r>
                      <a:endParaRPr lang="es-MX" sz="1000">
                        <a:effectLst/>
                      </a:endParaRPr>
                    </a:p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Sí(n=22)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0.70(0.38)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R="635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0.011*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8189819"/>
                  </a:ext>
                </a:extLst>
              </a:tr>
              <a:tr h="3980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No(n=30)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0.95(0.27)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613587"/>
                  </a:ext>
                </a:extLst>
              </a:tr>
              <a:tr h="39802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Evaluaciones explícitas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Sí(n=22)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197.22(33.52)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R="635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0.074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0008224"/>
                  </a:ext>
                </a:extLst>
              </a:tr>
              <a:tr h="39802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No(n=30)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210.36(17.93)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458251"/>
                  </a:ext>
                </a:extLst>
              </a:tr>
              <a:tr h="398022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Frecuencia de Comportamientos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Sí(n=22)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23.54(7.55)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R="635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0.24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8768173"/>
                  </a:ext>
                </a:extLst>
              </a:tr>
              <a:tr h="53069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No(n=30)</a:t>
                      </a: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635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effectLst/>
                        </a:rPr>
                        <a:t>21.00(7.83)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75238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85170" y="561974"/>
            <a:ext cx="5476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Tabla 7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MX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Diferencias de medias según participación en siniestros viales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85170" y="4903516"/>
            <a:ext cx="94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s-MX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*</a:t>
            </a:r>
            <a:r>
              <a:rPr lang="es-AR" altLang="es-MX" i="1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s-AR" altLang="es-MX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&lt;0,05</a:t>
            </a:r>
            <a:endParaRPr lang="es-AR" altLang="es-MX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835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04802" y="722002"/>
            <a:ext cx="1147638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Consistencia de los resultados principales con las hipótesis y con los estudios previos</a:t>
            </a:r>
          </a:p>
          <a:p>
            <a:pPr marL="285750" indent="-28575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Limitaciones del estudio</a:t>
            </a:r>
          </a:p>
          <a:p>
            <a:pPr marL="285750" indent="-28575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Aspectos positivos y negativos</a:t>
            </a:r>
          </a:p>
          <a:p>
            <a:pPr marL="285750" indent="-28575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Recomendaciones</a:t>
            </a:r>
          </a:p>
          <a:p>
            <a:pPr marL="285750" indent="-28575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Futuras Investigaciones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5208105" y="198782"/>
            <a:ext cx="1871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Discusión</a:t>
            </a:r>
          </a:p>
        </p:txBody>
      </p:sp>
    </p:spTree>
    <p:extLst>
      <p:ext uri="{BB962C8B-B14F-4D97-AF65-F5344CB8AC3E}">
        <p14:creationId xmlns:p14="http://schemas.microsoft.com/office/powerpoint/2010/main" val="3657233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31329" y="328855"/>
            <a:ext cx="3579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/>
              <a:t>Presentación de la Tesis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65915" y="1616765"/>
            <a:ext cx="95818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Problema: siniestros viales – comportamientos de riesgo</a:t>
            </a:r>
          </a:p>
          <a:p>
            <a:pPr marL="342900" indent="-342900" 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Antecedentes </a:t>
            </a:r>
          </a:p>
          <a:p>
            <a:pPr marL="342900" indent="-342900" 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Variables de corte: genero y edad</a:t>
            </a:r>
          </a:p>
          <a:p>
            <a:pPr marL="342900" indent="-342900" 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s-MX" sz="2400" dirty="0"/>
              <a:t>Aportes de los modelos de Cognición Social Implícita</a:t>
            </a:r>
          </a:p>
        </p:txBody>
      </p:sp>
    </p:spTree>
    <p:extLst>
      <p:ext uri="{BB962C8B-B14F-4D97-AF65-F5344CB8AC3E}">
        <p14:creationId xmlns:p14="http://schemas.microsoft.com/office/powerpoint/2010/main" val="3968885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40834" y="2279374"/>
            <a:ext cx="7977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/>
              <a:t>Reflexiones Finales</a:t>
            </a:r>
          </a:p>
        </p:txBody>
      </p:sp>
    </p:spTree>
    <p:extLst>
      <p:ext uri="{BB962C8B-B14F-4D97-AF65-F5344CB8AC3E}">
        <p14:creationId xmlns:p14="http://schemas.microsoft.com/office/powerpoint/2010/main" val="3457009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92556" y="2398641"/>
            <a:ext cx="5300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/>
              <a:t>Agradecimientos</a:t>
            </a:r>
          </a:p>
        </p:txBody>
      </p:sp>
    </p:spTree>
    <p:extLst>
      <p:ext uri="{BB962C8B-B14F-4D97-AF65-F5344CB8AC3E}">
        <p14:creationId xmlns:p14="http://schemas.microsoft.com/office/powerpoint/2010/main" val="3029439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CuadroTexto 2"/>
          <p:cNvSpPr txBox="1"/>
          <p:nvPr/>
        </p:nvSpPr>
        <p:spPr>
          <a:xfrm>
            <a:off x="6492240" y="2468880"/>
            <a:ext cx="421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1379288653"/>
              </p:ext>
            </p:extLst>
          </p:nvPr>
        </p:nvGraphicFramePr>
        <p:xfrm>
          <a:off x="-493319" y="119418"/>
          <a:ext cx="12012029" cy="5734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9" name="Conector recto 18"/>
          <p:cNvCxnSpPr/>
          <p:nvPr/>
        </p:nvCxnSpPr>
        <p:spPr>
          <a:xfrm>
            <a:off x="4611757" y="781878"/>
            <a:ext cx="5234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215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0407" y="276589"/>
            <a:ext cx="1195159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/>
              <a:t>Justificación</a:t>
            </a:r>
          </a:p>
          <a:p>
            <a:pPr marL="342900" indent="-342900" 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s-AR" sz="2400" dirty="0"/>
              <a:t>Existe una escasa evidencia sobre diferencias de género a nivel implícito </a:t>
            </a:r>
          </a:p>
          <a:p>
            <a:pPr marL="342900" indent="-342900" 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s-AR" sz="2400" dirty="0"/>
              <a:t>Poco conocimiento sobre el grado de semejanza entre las evaluaciones implícitas y explícitas en cuanto a las diferencias de género</a:t>
            </a:r>
            <a:r>
              <a:rPr lang="es-ES" sz="2400" dirty="0"/>
              <a:t>.</a:t>
            </a:r>
          </a:p>
          <a:p>
            <a:pPr marL="342900" indent="-342900" algn="ctr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s-AR" sz="2400" dirty="0"/>
              <a:t>Estudios previos que usan el IAT en el contexto del tránsito evalúan dominios muy específicos de conducta.</a:t>
            </a:r>
            <a:endParaRPr lang="es-MX" sz="2400" dirty="0"/>
          </a:p>
          <a:p>
            <a:pPr algn="ctr"/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67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71061" y="336131"/>
            <a:ext cx="1141012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/>
              <a:t>Objetivo General</a:t>
            </a:r>
          </a:p>
          <a:p>
            <a:endParaRPr lang="es-MX" dirty="0"/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objetivo general fue conocer posibles diferencias de género en las evaluaciones implícitas y explícitas hacia las conductas de riesgo en la conducción.</a:t>
            </a: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endParaRPr lang="es-MX" dirty="0"/>
          </a:p>
          <a:p>
            <a:pPr algn="ctr"/>
            <a:r>
              <a:rPr lang="es-MX" sz="2400" dirty="0"/>
              <a:t>Objetivos Específicos</a:t>
            </a:r>
          </a:p>
          <a:p>
            <a:pPr algn="ctr"/>
            <a:endParaRPr lang="es-MX" dirty="0"/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 Estudiar posibles diferencias de género, de edad y de participación en siniestros viales en las evaluaciones implícitas y explícitas hacia las conductas de riesgo en la conducción.</a:t>
            </a:r>
            <a:endParaRPr lang="es-MX" kern="15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 Analizar la frecuencia informada de conductas de riesgo al conducir y su relación con la tendencia a asumir riesgos, las evaluaciones implícitas y explícitas.</a:t>
            </a:r>
            <a:endParaRPr lang="es-MX" kern="150" dirty="0"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(c) </a:t>
            </a: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Conocer el tipo de relación entre las diferencias de género y la frecuencia informada en conductas de riesgo vial.</a:t>
            </a:r>
          </a:p>
        </p:txBody>
      </p:sp>
    </p:spTree>
    <p:extLst>
      <p:ext uri="{BB962C8B-B14F-4D97-AF65-F5344CB8AC3E}">
        <p14:creationId xmlns:p14="http://schemas.microsoft.com/office/powerpoint/2010/main" val="706260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1" y="1205698"/>
            <a:ext cx="11502886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(a) Se espera encontrar diferencias de género y edad congruentes con la literatura epidemiológica previa. En particular, se predice que las mujeres mostrarán evaluaciones explícitas e implícitas más desfavorables hacia las conductas de riesgo, en comparación con los hombres jóvenes.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(b) En aquellos participantes que informen frecuencias mayores en la realización de conductas de riesgo vial se predicen evaluaciones implícitas y explícitas más positivas hacia estos comportamientos, así como también una mayor tendencia a asumir riesgos.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(c) Se espera que las diferencias de género también se expresen en la frecuencia de comportamientos de riesgo vial. En este sentido, los hombres tenderán a llevar a cabo conductas riesgosas con más frecuencia.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267739" y="278296"/>
            <a:ext cx="1656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Hipótesis</a:t>
            </a:r>
          </a:p>
        </p:txBody>
      </p:sp>
    </p:spTree>
    <p:extLst>
      <p:ext uri="{BB962C8B-B14F-4D97-AF65-F5344CB8AC3E}">
        <p14:creationId xmlns:p14="http://schemas.microsoft.com/office/powerpoint/2010/main" val="1384124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276804" y="302351"/>
            <a:ext cx="2000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/>
              <a:t>Metodología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902226" y="121725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200000"/>
              </a:lnSpc>
              <a:spcAft>
                <a:spcPts val="0"/>
              </a:spcAft>
            </a:pP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muestra estuvo conformada por </a:t>
            </a:r>
            <a:r>
              <a:rPr lang="es-MX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 conductores </a:t>
            </a: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ciudad de Mar del Plata. Los participantes fueron reclutados siguiendo un </a:t>
            </a:r>
            <a:r>
              <a:rPr lang="es-MX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muestreo por conveniencia</a:t>
            </a: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Los </a:t>
            </a:r>
            <a:r>
              <a:rPr lang="es-MX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criterios de inclusión</a:t>
            </a: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fueron poseer licencia de conducir, ser mayor de edad y conducir automóvil regularmente. Se </a:t>
            </a:r>
            <a:r>
              <a:rPr lang="es-MX" b="1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excluyeron</a:t>
            </a:r>
            <a:r>
              <a:rPr lang="es-MX" kern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aquellos que eran conductores profesionales.</a:t>
            </a:r>
            <a:endParaRPr lang="es-MX" kern="15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63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31096" y="344556"/>
            <a:ext cx="4439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Instrumentos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1510748" y="1643270"/>
            <a:ext cx="9170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i="1" dirty="0"/>
              <a:t>Prueba indirecta de Evaluaciones Implícitas hacia comportamientos de riesgo en la conducción. </a:t>
            </a:r>
            <a:endParaRPr lang="es-MX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i="1" dirty="0"/>
              <a:t>Evaluaciones explícitas hacia conductas de riesgo en la conducción</a:t>
            </a:r>
            <a:r>
              <a:rPr lang="es-MX" i="1"/>
              <a:t>. </a:t>
            </a:r>
            <a:endParaRPr lang="es-MX" i="1">
              <a:solidFill>
                <a:srgbClr val="FF0000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i="1"/>
              <a:t>Prueba </a:t>
            </a:r>
            <a:r>
              <a:rPr lang="es-MX" i="1" dirty="0"/>
              <a:t>Iowa </a:t>
            </a:r>
            <a:r>
              <a:rPr lang="es-MX" i="1" dirty="0" err="1"/>
              <a:t>Gambling</a:t>
            </a:r>
            <a:r>
              <a:rPr lang="es-MX" i="1" dirty="0"/>
              <a:t> </a:t>
            </a:r>
            <a:r>
              <a:rPr lang="es-MX" i="1" dirty="0" err="1"/>
              <a:t>Task</a:t>
            </a:r>
            <a:r>
              <a:rPr lang="es-MX" i="1" dirty="0"/>
              <a:t> (IGT) </a:t>
            </a:r>
            <a:endParaRPr lang="es-MX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i="1" dirty="0"/>
              <a:t>Cuestionario de Datos Socio-descriptivos.</a:t>
            </a:r>
            <a:endParaRPr lang="es-MX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i="1" dirty="0"/>
              <a:t>Cuestionario de frecuencia de comportamientos de riesgo vial.</a:t>
            </a:r>
            <a:r>
              <a:rPr lang="es-MX" dirty="0"/>
              <a:t> 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57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7" y="0"/>
            <a:ext cx="10789920" cy="606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42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578</TotalTime>
  <Words>1026</Words>
  <Application>Microsoft Office PowerPoint</Application>
  <PresentationFormat>Panorámica</PresentationFormat>
  <Paragraphs>268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SimSun</vt:lpstr>
      <vt:lpstr>Andale Sans UI</vt:lpstr>
      <vt:lpstr>Arial</vt:lpstr>
      <vt:lpstr>Calibri</vt:lpstr>
      <vt:lpstr>Gill Sans MT</vt:lpstr>
      <vt:lpstr>Tahoma</vt:lpstr>
      <vt:lpstr>Times New Roman</vt:lpstr>
      <vt:lpstr>Galería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francisco defranza</dc:creator>
  <cp:lastModifiedBy>David Arce</cp:lastModifiedBy>
  <cp:revision>73</cp:revision>
  <dcterms:created xsi:type="dcterms:W3CDTF">2017-04-18T00:03:22Z</dcterms:created>
  <dcterms:modified xsi:type="dcterms:W3CDTF">2017-05-29T19:20:08Z</dcterms:modified>
</cp:coreProperties>
</file>