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drawings/drawing1.xml" ContentType="application/vnd.openxmlformats-officedocument.drawingml.chartshapes+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0"/>
  </p:notesMasterIdLst>
  <p:handoutMasterIdLst>
    <p:handoutMasterId r:id="rId21"/>
  </p:handoutMasterIdLst>
  <p:sldIdLst>
    <p:sldId id="274" r:id="rId2"/>
    <p:sldId id="271" r:id="rId3"/>
    <p:sldId id="257" r:id="rId4"/>
    <p:sldId id="289" r:id="rId5"/>
    <p:sldId id="258" r:id="rId6"/>
    <p:sldId id="260" r:id="rId7"/>
    <p:sldId id="290" r:id="rId8"/>
    <p:sldId id="275" r:id="rId9"/>
    <p:sldId id="276" r:id="rId10"/>
    <p:sldId id="278" r:id="rId11"/>
    <p:sldId id="279" r:id="rId12"/>
    <p:sldId id="285" r:id="rId13"/>
    <p:sldId id="282" r:id="rId14"/>
    <p:sldId id="284" r:id="rId15"/>
    <p:sldId id="291" r:id="rId16"/>
    <p:sldId id="277" r:id="rId17"/>
    <p:sldId id="286" r:id="rId18"/>
    <p:sldId id="287"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E73FBBC0-7F9D-4E9B-ADA0-C1DF71232CDD}">
          <p14:sldIdLst>
            <p14:sldId id="274"/>
            <p14:sldId id="271"/>
            <p14:sldId id="257"/>
            <p14:sldId id="289"/>
            <p14:sldId id="258"/>
            <p14:sldId id="260"/>
            <p14:sldId id="290"/>
            <p14:sldId id="275"/>
            <p14:sldId id="276"/>
            <p14:sldId id="278"/>
            <p14:sldId id="279"/>
            <p14:sldId id="285"/>
            <p14:sldId id="282"/>
            <p14:sldId id="284"/>
            <p14:sldId id="291"/>
            <p14:sldId id="277"/>
            <p14:sldId id="286"/>
            <p14:sldId id="28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BB941"/>
    <a:srgbClr val="BB13AF"/>
    <a:srgbClr val="F3800D"/>
    <a:srgbClr val="A86E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9191" autoAdjust="0"/>
    <p:restoredTop sz="94662" autoAdjust="0"/>
  </p:normalViewPr>
  <p:slideViewPr>
    <p:cSldViewPr>
      <p:cViewPr>
        <p:scale>
          <a:sx n="100" d="100"/>
          <a:sy n="100" d="100"/>
        </p:scale>
        <p:origin x="-282" y="-24"/>
      </p:cViewPr>
      <p:guideLst>
        <p:guide orient="horz" pos="2160"/>
        <p:guide pos="2880"/>
      </p:guideLst>
    </p:cSldViewPr>
  </p:slideViewPr>
  <p:outlineViewPr>
    <p:cViewPr>
      <p:scale>
        <a:sx n="33" d="100"/>
        <a:sy n="33" d="100"/>
      </p:scale>
      <p:origin x="0" y="0"/>
    </p:cViewPr>
  </p:outlineViewPr>
  <p:notesTextViewPr>
    <p:cViewPr>
      <p:scale>
        <a:sx n="400" d="100"/>
        <a:sy n="400" d="100"/>
      </p:scale>
      <p:origin x="0" y="0"/>
    </p:cViewPr>
  </p:notesTextViewPr>
  <p:sorterViewPr>
    <p:cViewPr>
      <p:scale>
        <a:sx n="75" d="100"/>
        <a:sy n="75" d="100"/>
      </p:scale>
      <p:origin x="0" y="66"/>
    </p:cViewPr>
  </p:sorterViewPr>
  <p:notesViewPr>
    <p:cSldViewPr>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Hoja_de_c_lculo_de_Microsoft_Excel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rocio\Desktop\nuev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8018622930785473E-3"/>
          <c:y val="3.4643968130525178E-2"/>
          <c:w val="0.40792951256537019"/>
          <c:h val="0.94758626356330777"/>
        </c:manualLayout>
      </c:layout>
      <c:pieChart>
        <c:varyColors val="1"/>
        <c:dLbls>
          <c:showLegendKey val="0"/>
          <c:showVal val="0"/>
          <c:showCatName val="0"/>
          <c:showSerName val="0"/>
          <c:showPercent val="1"/>
          <c:showBubbleSize val="0"/>
          <c:showLeaderLines val="0"/>
        </c:dLbls>
        <c:firstSliceAng val="0"/>
      </c:pieChart>
    </c:plotArea>
    <c:legend>
      <c:legendPos val="t"/>
      <c:layout>
        <c:manualLayout>
          <c:xMode val="edge"/>
          <c:yMode val="edge"/>
          <c:x val="0.41554276729591083"/>
          <c:y val="1.2763338795689368E-2"/>
          <c:w val="0.41788918708106509"/>
          <c:h val="0.96519037567254418"/>
        </c:manualLayout>
      </c:layout>
      <c:overlay val="0"/>
      <c:spPr>
        <a:ln w="28575">
          <a:prstDash val="solid"/>
        </a:ln>
      </c:spPr>
    </c:legend>
    <c:plotVisOnly val="1"/>
    <c:dispBlanksAs val="gap"/>
    <c:showDLblsOverMax val="0"/>
  </c:chart>
  <c:spPr>
    <a:ln>
      <a:noFill/>
    </a:ln>
  </c:spPr>
  <c:txPr>
    <a:bodyPr/>
    <a:lstStyle/>
    <a:p>
      <a:pPr>
        <a:defRPr sz="1800"/>
      </a:pPr>
      <a:endParaRPr lang="es-AR"/>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056137077715749E-2"/>
          <c:y val="0.11436363595748079"/>
          <c:w val="0.35192079060922404"/>
          <c:h val="0.77836521976113382"/>
        </c:manualLayout>
      </c:layout>
      <c:pieChart>
        <c:varyColors val="1"/>
        <c:ser>
          <c:idx val="0"/>
          <c:order val="0"/>
          <c:tx>
            <c:strRef>
              <c:f>Hoja3!$B$6</c:f>
              <c:strCache>
                <c:ptCount val="1"/>
                <c:pt idx="0">
                  <c:v>RESPUESTAS</c:v>
                </c:pt>
              </c:strCache>
            </c:strRef>
          </c:tx>
          <c:dPt>
            <c:idx val="0"/>
            <c:bubble3D val="0"/>
            <c:spPr>
              <a:solidFill>
                <a:srgbClr val="92D050"/>
              </a:solidFill>
            </c:spPr>
          </c:dPt>
          <c:dPt>
            <c:idx val="1"/>
            <c:bubble3D val="0"/>
            <c:spPr>
              <a:solidFill>
                <a:srgbClr val="00B050"/>
              </a:solidFill>
            </c:spPr>
          </c:dPt>
          <c:dPt>
            <c:idx val="2"/>
            <c:bubble3D val="0"/>
            <c:spPr>
              <a:solidFill>
                <a:srgbClr val="00B0F0"/>
              </a:solidFill>
            </c:spPr>
          </c:dPt>
          <c:dPt>
            <c:idx val="3"/>
            <c:bubble3D val="0"/>
            <c:spPr>
              <a:solidFill>
                <a:schemeClr val="tx2"/>
              </a:solidFill>
            </c:spPr>
          </c:dPt>
          <c:dPt>
            <c:idx val="4"/>
            <c:bubble3D val="0"/>
            <c:spPr>
              <a:solidFill>
                <a:srgbClr val="7030A0"/>
              </a:solidFill>
            </c:spPr>
          </c:dPt>
          <c:dPt>
            <c:idx val="5"/>
            <c:bubble3D val="0"/>
            <c:spPr>
              <a:solidFill>
                <a:srgbClr val="FF0000"/>
              </a:solidFill>
            </c:spPr>
          </c:dPt>
          <c:dPt>
            <c:idx val="6"/>
            <c:bubble3D val="0"/>
            <c:spPr>
              <a:solidFill>
                <a:srgbClr val="FF9900"/>
              </a:solidFill>
            </c:spPr>
          </c:dPt>
          <c:dPt>
            <c:idx val="7"/>
            <c:bubble3D val="0"/>
            <c:spPr>
              <a:solidFill>
                <a:srgbClr val="FFFF00"/>
              </a:solidFill>
            </c:spPr>
          </c:dPt>
          <c:dLbls>
            <c:dLbl>
              <c:idx val="0"/>
              <c:layout>
                <c:manualLayout>
                  <c:x val="-1.0272082272679223E-2"/>
                  <c:y val="8.4694135455290309E-2"/>
                </c:manualLayout>
              </c:layout>
              <c:dLblPos val="bestFit"/>
              <c:showLegendKey val="0"/>
              <c:showVal val="0"/>
              <c:showCatName val="0"/>
              <c:showSerName val="0"/>
              <c:showPercent val="1"/>
              <c:showBubbleSize val="0"/>
            </c:dLbl>
            <c:dLbl>
              <c:idx val="1"/>
              <c:layout>
                <c:manualLayout>
                  <c:x val="-3.2113333329500053E-2"/>
                  <c:y val="0.1063143595359678"/>
                </c:manualLayout>
              </c:layout>
              <c:dLblPos val="bestFit"/>
              <c:showLegendKey val="0"/>
              <c:showVal val="0"/>
              <c:showCatName val="0"/>
              <c:showSerName val="0"/>
              <c:showPercent val="1"/>
              <c:showBubbleSize val="0"/>
            </c:dLbl>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es-AR"/>
              </a:p>
            </c:txPr>
            <c:dLblPos val="bestFit"/>
            <c:showLegendKey val="0"/>
            <c:showVal val="0"/>
            <c:showCatName val="0"/>
            <c:showSerName val="0"/>
            <c:showPercent val="1"/>
            <c:showBubbleSize val="0"/>
            <c:showLeaderLines val="0"/>
          </c:dLbls>
          <c:cat>
            <c:strRef>
              <c:f>Hoja3!$A$7:$A$14</c:f>
              <c:strCache>
                <c:ptCount val="8"/>
                <c:pt idx="0">
                  <c:v>Falta de recursos económicos</c:v>
                </c:pt>
                <c:pt idx="1">
                  <c:v>Fantasía de familia unida</c:v>
                </c:pt>
                <c:pt idx="2">
                  <c:v>Mitos</c:v>
                </c:pt>
                <c:pt idx="3">
                  <c:v>Creencias</c:v>
                </c:pt>
                <c:pt idx="4">
                  <c:v>Familia de origen</c:v>
                </c:pt>
                <c:pt idx="5">
                  <c:v>Autopercepción</c:v>
                </c:pt>
                <c:pt idx="6">
                  <c:v>Sentimientos</c:v>
                </c:pt>
                <c:pt idx="7">
                  <c:v>Otros</c:v>
                </c:pt>
              </c:strCache>
            </c:strRef>
          </c:cat>
          <c:val>
            <c:numRef>
              <c:f>Hoja3!$B$7:$B$14</c:f>
              <c:numCache>
                <c:formatCode>General</c:formatCode>
                <c:ptCount val="8"/>
                <c:pt idx="0">
                  <c:v>2</c:v>
                </c:pt>
                <c:pt idx="1">
                  <c:v>3</c:v>
                </c:pt>
                <c:pt idx="2">
                  <c:v>6</c:v>
                </c:pt>
                <c:pt idx="3">
                  <c:v>18</c:v>
                </c:pt>
                <c:pt idx="4">
                  <c:v>4</c:v>
                </c:pt>
                <c:pt idx="5">
                  <c:v>6</c:v>
                </c:pt>
                <c:pt idx="6">
                  <c:v>6</c:v>
                </c:pt>
                <c:pt idx="7">
                  <c:v>5</c:v>
                </c:pt>
              </c:numCache>
            </c:numRef>
          </c:val>
        </c:ser>
        <c:dLbls>
          <c:showLegendKey val="0"/>
          <c:showVal val="0"/>
          <c:showCatName val="0"/>
          <c:showSerName val="0"/>
          <c:showPercent val="1"/>
          <c:showBubbleSize val="0"/>
          <c:showLeaderLines val="0"/>
        </c:dLbls>
        <c:firstSliceAng val="0"/>
      </c:pieChart>
    </c:plotArea>
    <c:legend>
      <c:legendPos val="tr"/>
      <c:layout>
        <c:manualLayout>
          <c:xMode val="edge"/>
          <c:yMode val="edge"/>
          <c:x val="0.3440536081917171"/>
          <c:y val="0"/>
          <c:w val="0.52525900218902477"/>
          <c:h val="1"/>
        </c:manualLayout>
      </c:layout>
      <c:overlay val="0"/>
      <c:spPr>
        <a:noFill/>
      </c:spPr>
      <c:txPr>
        <a:bodyPr/>
        <a:lstStyle/>
        <a:p>
          <a:pPr>
            <a:defRPr sz="1200"/>
          </a:pPr>
          <a:endParaRPr lang="es-AR"/>
        </a:p>
      </c:txPr>
    </c:legend>
    <c:plotVisOnly val="1"/>
    <c:dispBlanksAs val="gap"/>
    <c:showDLblsOverMax val="0"/>
  </c:chart>
  <c:spPr>
    <a:solidFill>
      <a:schemeClr val="bg1"/>
    </a:solidFill>
    <a:ln w="19050">
      <a:noFill/>
    </a:ln>
  </c:sp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695BD9-85E4-4E51-82FD-92AD4922C893}" type="doc">
      <dgm:prSet loTypeId="urn:microsoft.com/office/officeart/2005/8/layout/lProcess1" loCatId="process" qsTypeId="urn:microsoft.com/office/officeart/2005/8/quickstyle/simple1" qsCatId="simple" csTypeId="urn:microsoft.com/office/officeart/2005/8/colors/colorful5" csCatId="colorful" phldr="1"/>
      <dgm:spPr/>
      <dgm:t>
        <a:bodyPr/>
        <a:lstStyle/>
        <a:p>
          <a:endParaRPr lang="es-AR"/>
        </a:p>
      </dgm:t>
    </dgm:pt>
    <dgm:pt modelId="{7CA7B98C-0172-4457-8A94-0B03F64BE082}">
      <dgm:prSet phldrT="[Texto]">
        <dgm:style>
          <a:lnRef idx="0">
            <a:schemeClr val="accent5"/>
          </a:lnRef>
          <a:fillRef idx="3">
            <a:schemeClr val="accent5"/>
          </a:fillRef>
          <a:effectRef idx="3">
            <a:schemeClr val="accent5"/>
          </a:effectRef>
          <a:fontRef idx="minor">
            <a:schemeClr val="lt1"/>
          </a:fontRef>
        </dgm:style>
      </dgm:prSet>
      <dgm:spPr>
        <a:solidFill>
          <a:srgbClr val="7030A0"/>
        </a:solidFill>
      </dgm:spPr>
      <dgm:t>
        <a:bodyPr/>
        <a:lstStyle/>
        <a:p>
          <a:pPr algn="ctr"/>
          <a:r>
            <a:rPr lang="es-AR" dirty="0" smtClean="0"/>
            <a:t>Intereses que motivaron esta investigación</a:t>
          </a:r>
          <a:endParaRPr lang="es-AR" dirty="0"/>
        </a:p>
      </dgm:t>
    </dgm:pt>
    <dgm:pt modelId="{DF02D9CC-11CE-41A0-84A1-616DFEA6EE8F}" type="parTrans" cxnId="{B2109BFF-E65F-4471-A833-0CD3C3B74274}">
      <dgm:prSet/>
      <dgm:spPr/>
      <dgm:t>
        <a:bodyPr/>
        <a:lstStyle/>
        <a:p>
          <a:pPr algn="ctr"/>
          <a:endParaRPr lang="es-AR"/>
        </a:p>
      </dgm:t>
    </dgm:pt>
    <dgm:pt modelId="{17F72226-CEE9-4EAE-9EF6-05AF0C7A632A}" type="sibTrans" cxnId="{B2109BFF-E65F-4471-A833-0CD3C3B74274}">
      <dgm:prSet/>
      <dgm:spPr/>
      <dgm:t>
        <a:bodyPr/>
        <a:lstStyle/>
        <a:p>
          <a:pPr algn="ctr"/>
          <a:endParaRPr lang="es-AR"/>
        </a:p>
      </dgm:t>
    </dgm:pt>
    <dgm:pt modelId="{05433008-35B5-4626-B27D-99784A9D577B}">
      <dgm:prSet phldrT="[Texto]">
        <dgm:style>
          <a:lnRef idx="0">
            <a:schemeClr val="accent6"/>
          </a:lnRef>
          <a:fillRef idx="3">
            <a:schemeClr val="accent6"/>
          </a:fillRef>
          <a:effectRef idx="3">
            <a:schemeClr val="accent6"/>
          </a:effectRef>
          <a:fontRef idx="minor">
            <a:schemeClr val="lt1"/>
          </a:fontRef>
        </dgm:style>
      </dgm:prSet>
      <dgm:spPr>
        <a:solidFill>
          <a:schemeClr val="accent6">
            <a:lumMod val="75000"/>
          </a:schemeClr>
        </a:solidFill>
      </dgm:spPr>
      <dgm:t>
        <a:bodyPr/>
        <a:lstStyle/>
        <a:p>
          <a:pPr algn="ctr"/>
          <a:r>
            <a:rPr lang="es-AR" smtClean="0"/>
            <a:t>Tipo de investigación</a:t>
          </a:r>
          <a:endParaRPr lang="es-AR" dirty="0"/>
        </a:p>
      </dgm:t>
    </dgm:pt>
    <dgm:pt modelId="{4D9EBF61-EFF1-4427-9D6D-934338723A77}" type="parTrans" cxnId="{C085671E-FB08-4D34-AB38-A61C1AA9C759}">
      <dgm:prSet/>
      <dgm:spPr/>
      <dgm:t>
        <a:bodyPr/>
        <a:lstStyle/>
        <a:p>
          <a:pPr algn="ctr"/>
          <a:endParaRPr lang="es-AR"/>
        </a:p>
      </dgm:t>
    </dgm:pt>
    <dgm:pt modelId="{514C284D-ECD7-46C0-ABC7-DE50388DA54F}" type="sibTrans" cxnId="{C085671E-FB08-4D34-AB38-A61C1AA9C759}">
      <dgm:prSet/>
      <dgm:spPr/>
      <dgm:t>
        <a:bodyPr/>
        <a:lstStyle/>
        <a:p>
          <a:pPr algn="ctr"/>
          <a:endParaRPr lang="es-AR"/>
        </a:p>
      </dgm:t>
    </dgm:pt>
    <dgm:pt modelId="{22815B5A-F7FC-4C70-92B0-8009EEC010D6}">
      <dgm:prSet phldrT="[Texto]" custT="1"/>
      <dgm:spPr>
        <a:noFill/>
        <a:ln w="57150">
          <a:solidFill>
            <a:srgbClr val="7030A0">
              <a:alpha val="90000"/>
            </a:srgbClr>
          </a:solidFill>
        </a:ln>
      </dgm:spPr>
      <dgm:t>
        <a:bodyPr anchor="ctr"/>
        <a:lstStyle/>
        <a:p>
          <a:pPr algn="ctr"/>
          <a:r>
            <a:rPr lang="es-AR" sz="2400" b="1" dirty="0" smtClean="0">
              <a:solidFill>
                <a:srgbClr val="7030A0"/>
              </a:solidFill>
              <a:latin typeface="+mj-lt"/>
            </a:rPr>
            <a:t>Exploratoria</a:t>
          </a:r>
          <a:endParaRPr lang="es-AR" sz="2400" b="1" dirty="0">
            <a:solidFill>
              <a:srgbClr val="7030A0"/>
            </a:solidFill>
            <a:latin typeface="+mj-lt"/>
          </a:endParaRPr>
        </a:p>
      </dgm:t>
    </dgm:pt>
    <dgm:pt modelId="{26253B98-058A-4E9F-98ED-B1D7A97E78A5}" type="parTrans" cxnId="{43DE634E-6773-4EC5-920D-945530E27F3A}">
      <dgm:prSet>
        <dgm:style>
          <a:lnRef idx="0">
            <a:schemeClr val="accent5"/>
          </a:lnRef>
          <a:fillRef idx="3">
            <a:schemeClr val="accent5"/>
          </a:fillRef>
          <a:effectRef idx="3">
            <a:schemeClr val="accent5"/>
          </a:effectRef>
          <a:fontRef idx="minor">
            <a:schemeClr val="lt1"/>
          </a:fontRef>
        </dgm:style>
      </dgm:prSet>
      <dgm:spPr>
        <a:solidFill>
          <a:schemeClr val="tx2">
            <a:lumMod val="60000"/>
            <a:lumOff val="40000"/>
          </a:schemeClr>
        </a:solidFill>
      </dgm:spPr>
      <dgm:t>
        <a:bodyPr/>
        <a:lstStyle/>
        <a:p>
          <a:pPr algn="ctr"/>
          <a:endParaRPr lang="es-AR">
            <a:solidFill>
              <a:srgbClr val="7030A0"/>
            </a:solidFill>
          </a:endParaRPr>
        </a:p>
      </dgm:t>
    </dgm:pt>
    <dgm:pt modelId="{397BF189-7705-44C5-8E08-A8C833E6BEE6}" type="sibTrans" cxnId="{43DE634E-6773-4EC5-920D-945530E27F3A}">
      <dgm:prSet/>
      <dgm:spPr/>
      <dgm:t>
        <a:bodyPr/>
        <a:lstStyle/>
        <a:p>
          <a:pPr algn="ctr"/>
          <a:endParaRPr lang="es-AR"/>
        </a:p>
      </dgm:t>
    </dgm:pt>
    <dgm:pt modelId="{11B57452-667B-43D9-9D3C-639824D608B1}">
      <dgm:prSet phldrT="[Texto]" custT="1">
        <dgm:style>
          <a:lnRef idx="2">
            <a:schemeClr val="accent5"/>
          </a:lnRef>
          <a:fillRef idx="1">
            <a:schemeClr val="lt1"/>
          </a:fillRef>
          <a:effectRef idx="0">
            <a:schemeClr val="accent5"/>
          </a:effectRef>
          <a:fontRef idx="minor">
            <a:schemeClr val="dk1"/>
          </a:fontRef>
        </dgm:style>
      </dgm:prSet>
      <dgm:spPr>
        <a:ln w="57150">
          <a:solidFill>
            <a:schemeClr val="accent5">
              <a:lumMod val="75000"/>
            </a:schemeClr>
          </a:solidFill>
        </a:ln>
      </dgm:spPr>
      <dgm:t>
        <a:bodyPr anchor="ctr"/>
        <a:lstStyle/>
        <a:p>
          <a:pPr algn="ctr"/>
          <a:r>
            <a:rPr lang="es-AR" sz="2400" b="1" dirty="0" smtClean="0">
              <a:ln>
                <a:noFill/>
              </a:ln>
              <a:solidFill>
                <a:schemeClr val="accent5">
                  <a:lumMod val="75000"/>
                </a:schemeClr>
              </a:solidFill>
              <a:effectLst/>
              <a:latin typeface="+mj-lt"/>
            </a:rPr>
            <a:t>Datos Cualitativos</a:t>
          </a:r>
          <a:endParaRPr lang="es-AR" sz="2400" b="1" dirty="0">
            <a:ln>
              <a:noFill/>
            </a:ln>
            <a:solidFill>
              <a:schemeClr val="accent5">
                <a:lumMod val="75000"/>
              </a:schemeClr>
            </a:solidFill>
            <a:effectLst/>
            <a:latin typeface="+mj-lt"/>
          </a:endParaRPr>
        </a:p>
      </dgm:t>
    </dgm:pt>
    <dgm:pt modelId="{36B90308-4A39-4391-9F96-87F43022979F}" type="parTrans" cxnId="{A6EF420E-6BC5-43D4-B1F1-822CA383E852}">
      <dgm:prSet/>
      <dgm:spPr/>
      <dgm:t>
        <a:bodyPr/>
        <a:lstStyle/>
        <a:p>
          <a:pPr algn="ctr"/>
          <a:endParaRPr lang="es-AR"/>
        </a:p>
      </dgm:t>
    </dgm:pt>
    <dgm:pt modelId="{A90D4EA8-7F00-4778-A77F-DFD6150B64E6}" type="sibTrans" cxnId="{A6EF420E-6BC5-43D4-B1F1-822CA383E852}">
      <dgm:prSet/>
      <dgm:spPr/>
      <dgm:t>
        <a:bodyPr/>
        <a:lstStyle/>
        <a:p>
          <a:pPr algn="ctr"/>
          <a:endParaRPr lang="es-AR"/>
        </a:p>
      </dgm:t>
    </dgm:pt>
    <dgm:pt modelId="{99B13B2E-A5AE-43FF-9524-82C2581ACA45}">
      <dgm:prSet phldrT="[Texto]" custT="1"/>
      <dgm:spPr>
        <a:noFill/>
        <a:ln w="57150">
          <a:solidFill>
            <a:schemeClr val="accent6">
              <a:lumMod val="75000"/>
              <a:alpha val="90000"/>
            </a:schemeClr>
          </a:solidFill>
        </a:ln>
      </dgm:spPr>
      <dgm:t>
        <a:bodyPr anchor="ctr"/>
        <a:lstStyle/>
        <a:p>
          <a:pPr algn="ctr"/>
          <a:r>
            <a:rPr lang="es-AR" sz="2400" b="1" dirty="0" smtClean="0">
              <a:solidFill>
                <a:schemeClr val="accent6"/>
              </a:solidFill>
              <a:latin typeface="+mj-lt"/>
            </a:rPr>
            <a:t>Cuestionar lo dado (roles de género)</a:t>
          </a:r>
          <a:endParaRPr lang="es-AR" sz="3300" b="1" dirty="0">
            <a:solidFill>
              <a:schemeClr val="accent6"/>
            </a:solidFill>
            <a:latin typeface="+mj-lt"/>
          </a:endParaRPr>
        </a:p>
      </dgm:t>
    </dgm:pt>
    <dgm:pt modelId="{C843AB36-B9E6-46A7-AF3C-28945E0AB024}" type="sibTrans" cxnId="{961B07E4-8F9D-49D1-AF82-F3A866C5A4FD}">
      <dgm:prSet/>
      <dgm:spPr/>
      <dgm:t>
        <a:bodyPr/>
        <a:lstStyle/>
        <a:p>
          <a:pPr algn="ctr"/>
          <a:endParaRPr lang="es-AR"/>
        </a:p>
      </dgm:t>
    </dgm:pt>
    <dgm:pt modelId="{A4177A32-7F78-40D1-89A2-83707F0D2F38}" type="parTrans" cxnId="{961B07E4-8F9D-49D1-AF82-F3A866C5A4FD}">
      <dgm:prSet>
        <dgm:style>
          <a:lnRef idx="0">
            <a:schemeClr val="accent5"/>
          </a:lnRef>
          <a:fillRef idx="3">
            <a:schemeClr val="accent5"/>
          </a:fillRef>
          <a:effectRef idx="3">
            <a:schemeClr val="accent5"/>
          </a:effectRef>
          <a:fontRef idx="minor">
            <a:schemeClr val="lt1"/>
          </a:fontRef>
        </dgm:style>
      </dgm:prSet>
      <dgm:spPr/>
      <dgm:t>
        <a:bodyPr/>
        <a:lstStyle/>
        <a:p>
          <a:pPr algn="ctr"/>
          <a:endParaRPr lang="es-AR"/>
        </a:p>
      </dgm:t>
    </dgm:pt>
    <dgm:pt modelId="{2C7230B9-5DEC-4253-A3AF-F721FFDD829C}" type="pres">
      <dgm:prSet presAssocID="{CA695BD9-85E4-4E51-82FD-92AD4922C893}" presName="Name0" presStyleCnt="0">
        <dgm:presLayoutVars>
          <dgm:dir/>
          <dgm:animLvl val="lvl"/>
          <dgm:resizeHandles val="exact"/>
        </dgm:presLayoutVars>
      </dgm:prSet>
      <dgm:spPr/>
      <dgm:t>
        <a:bodyPr/>
        <a:lstStyle/>
        <a:p>
          <a:endParaRPr lang="es-AR"/>
        </a:p>
      </dgm:t>
    </dgm:pt>
    <dgm:pt modelId="{2578E921-6D29-4B2B-BB33-C914904801FC}" type="pres">
      <dgm:prSet presAssocID="{7CA7B98C-0172-4457-8A94-0B03F64BE082}" presName="vertFlow" presStyleCnt="0"/>
      <dgm:spPr/>
      <dgm:t>
        <a:bodyPr/>
        <a:lstStyle/>
        <a:p>
          <a:endParaRPr lang="es-AR"/>
        </a:p>
      </dgm:t>
    </dgm:pt>
    <dgm:pt modelId="{169DC508-D075-4257-B9A2-A4F3E8A313AF}" type="pres">
      <dgm:prSet presAssocID="{7CA7B98C-0172-4457-8A94-0B03F64BE082}" presName="header" presStyleLbl="node1" presStyleIdx="0" presStyleCnt="2"/>
      <dgm:spPr/>
      <dgm:t>
        <a:bodyPr/>
        <a:lstStyle/>
        <a:p>
          <a:endParaRPr lang="es-AR"/>
        </a:p>
      </dgm:t>
    </dgm:pt>
    <dgm:pt modelId="{F2E91274-4E6D-47A5-9FA4-5C1EFF5A27D8}" type="pres">
      <dgm:prSet presAssocID="{A4177A32-7F78-40D1-89A2-83707F0D2F38}" presName="parTrans" presStyleLbl="sibTrans2D1" presStyleIdx="0" presStyleCnt="3" custScaleX="173481" custScaleY="356467"/>
      <dgm:spPr/>
      <dgm:t>
        <a:bodyPr/>
        <a:lstStyle/>
        <a:p>
          <a:endParaRPr lang="es-AR"/>
        </a:p>
      </dgm:t>
    </dgm:pt>
    <dgm:pt modelId="{1706E75F-5CF4-4C27-A0BB-D93F9990BD62}" type="pres">
      <dgm:prSet presAssocID="{99B13B2E-A5AE-43FF-9524-82C2581ACA45}" presName="child" presStyleLbl="alignAccFollowNode1" presStyleIdx="0" presStyleCnt="3" custScaleX="77340" custScaleY="111356" custLinFactY="38445" custLinFactNeighborY="100000">
        <dgm:presLayoutVars>
          <dgm:chMax val="0"/>
          <dgm:bulletEnabled val="1"/>
        </dgm:presLayoutVars>
      </dgm:prSet>
      <dgm:spPr/>
      <dgm:t>
        <a:bodyPr/>
        <a:lstStyle/>
        <a:p>
          <a:endParaRPr lang="es-AR"/>
        </a:p>
      </dgm:t>
    </dgm:pt>
    <dgm:pt modelId="{5C1AECDB-A9EC-4534-BC87-E2E59CA6D23C}" type="pres">
      <dgm:prSet presAssocID="{7CA7B98C-0172-4457-8A94-0B03F64BE082}" presName="hSp" presStyleCnt="0"/>
      <dgm:spPr/>
      <dgm:t>
        <a:bodyPr/>
        <a:lstStyle/>
        <a:p>
          <a:endParaRPr lang="es-AR"/>
        </a:p>
      </dgm:t>
    </dgm:pt>
    <dgm:pt modelId="{B9DF5344-0C9D-425A-93F0-39C9167D8166}" type="pres">
      <dgm:prSet presAssocID="{05433008-35B5-4626-B27D-99784A9D577B}" presName="vertFlow" presStyleCnt="0"/>
      <dgm:spPr/>
      <dgm:t>
        <a:bodyPr/>
        <a:lstStyle/>
        <a:p>
          <a:endParaRPr lang="es-AR"/>
        </a:p>
      </dgm:t>
    </dgm:pt>
    <dgm:pt modelId="{A965AC58-B743-4FF2-B01F-4DB283EE59B3}" type="pres">
      <dgm:prSet presAssocID="{05433008-35B5-4626-B27D-99784A9D577B}" presName="header" presStyleLbl="node1" presStyleIdx="1" presStyleCnt="2"/>
      <dgm:spPr/>
      <dgm:t>
        <a:bodyPr/>
        <a:lstStyle/>
        <a:p>
          <a:endParaRPr lang="es-AR"/>
        </a:p>
      </dgm:t>
    </dgm:pt>
    <dgm:pt modelId="{700DDE5D-B7F5-4330-9597-6FED7DBA22C2}" type="pres">
      <dgm:prSet presAssocID="{26253B98-058A-4E9F-98ED-B1D7A97E78A5}" presName="parTrans" presStyleLbl="sibTrans2D1" presStyleIdx="1" presStyleCnt="3" custScaleX="164967" custScaleY="336710" custLinFactNeighborX="20461" custLinFactNeighborY="-8332"/>
      <dgm:spPr/>
      <dgm:t>
        <a:bodyPr/>
        <a:lstStyle/>
        <a:p>
          <a:endParaRPr lang="es-AR"/>
        </a:p>
      </dgm:t>
    </dgm:pt>
    <dgm:pt modelId="{4F834C64-64CC-445C-832F-E30C7B701CB3}" type="pres">
      <dgm:prSet presAssocID="{22815B5A-F7FC-4C70-92B0-8009EEC010D6}" presName="child" presStyleLbl="alignAccFollowNode1" presStyleIdx="1" presStyleCnt="3" custScaleX="77021" custScaleY="112927" custLinFactY="13263" custLinFactNeighborY="100000">
        <dgm:presLayoutVars>
          <dgm:chMax val="0"/>
          <dgm:bulletEnabled val="1"/>
        </dgm:presLayoutVars>
      </dgm:prSet>
      <dgm:spPr/>
      <dgm:t>
        <a:bodyPr/>
        <a:lstStyle/>
        <a:p>
          <a:endParaRPr lang="es-AR"/>
        </a:p>
      </dgm:t>
    </dgm:pt>
    <dgm:pt modelId="{CF8B3DE4-2A39-449D-B97B-BA26B47E444C}" type="pres">
      <dgm:prSet presAssocID="{397BF189-7705-44C5-8E08-A8C833E6BEE6}" presName="sibTrans" presStyleLbl="sibTrans2D1" presStyleIdx="2" presStyleCnt="3" custLinFactX="-47317" custLinFactY="200000" custLinFactNeighborX="-100000" custLinFactNeighborY="251462"/>
      <dgm:spPr/>
      <dgm:t>
        <a:bodyPr/>
        <a:lstStyle/>
        <a:p>
          <a:endParaRPr lang="es-AR"/>
        </a:p>
      </dgm:t>
    </dgm:pt>
    <dgm:pt modelId="{F381964D-75E7-4F36-A6D1-F29C0C6C8023}" type="pres">
      <dgm:prSet presAssocID="{11B57452-667B-43D9-9D3C-639824D608B1}" presName="child" presStyleLbl="alignAccFollowNode1" presStyleIdx="2" presStyleCnt="3" custScaleX="80976" custScaleY="111015" custLinFactNeighborX="-111" custLinFactNeighborY="68070">
        <dgm:presLayoutVars>
          <dgm:chMax val="0"/>
          <dgm:bulletEnabled val="1"/>
        </dgm:presLayoutVars>
      </dgm:prSet>
      <dgm:spPr/>
      <dgm:t>
        <a:bodyPr/>
        <a:lstStyle/>
        <a:p>
          <a:endParaRPr lang="es-AR"/>
        </a:p>
      </dgm:t>
    </dgm:pt>
  </dgm:ptLst>
  <dgm:cxnLst>
    <dgm:cxn modelId="{4D910D15-3291-4732-B0B7-544A984FA9BC}" type="presOf" srcId="{A4177A32-7F78-40D1-89A2-83707F0D2F38}" destId="{F2E91274-4E6D-47A5-9FA4-5C1EFF5A27D8}" srcOrd="0" destOrd="0" presId="urn:microsoft.com/office/officeart/2005/8/layout/lProcess1"/>
    <dgm:cxn modelId="{B2109BFF-E65F-4471-A833-0CD3C3B74274}" srcId="{CA695BD9-85E4-4E51-82FD-92AD4922C893}" destId="{7CA7B98C-0172-4457-8A94-0B03F64BE082}" srcOrd="0" destOrd="0" parTransId="{DF02D9CC-11CE-41A0-84A1-616DFEA6EE8F}" sibTransId="{17F72226-CEE9-4EAE-9EF6-05AF0C7A632A}"/>
    <dgm:cxn modelId="{E74277F0-E742-415D-ADDC-4B21ECC057EC}" type="presOf" srcId="{7CA7B98C-0172-4457-8A94-0B03F64BE082}" destId="{169DC508-D075-4257-B9A2-A4F3E8A313AF}" srcOrd="0" destOrd="0" presId="urn:microsoft.com/office/officeart/2005/8/layout/lProcess1"/>
    <dgm:cxn modelId="{867E4B84-0D41-445F-AB5A-BA59C5BC059C}" type="presOf" srcId="{22815B5A-F7FC-4C70-92B0-8009EEC010D6}" destId="{4F834C64-64CC-445C-832F-E30C7B701CB3}" srcOrd="0" destOrd="0" presId="urn:microsoft.com/office/officeart/2005/8/layout/lProcess1"/>
    <dgm:cxn modelId="{43DE634E-6773-4EC5-920D-945530E27F3A}" srcId="{05433008-35B5-4626-B27D-99784A9D577B}" destId="{22815B5A-F7FC-4C70-92B0-8009EEC010D6}" srcOrd="0" destOrd="0" parTransId="{26253B98-058A-4E9F-98ED-B1D7A97E78A5}" sibTransId="{397BF189-7705-44C5-8E08-A8C833E6BEE6}"/>
    <dgm:cxn modelId="{CB61F69C-18C1-40F6-B9A5-DC5BB42AEE17}" type="presOf" srcId="{CA695BD9-85E4-4E51-82FD-92AD4922C893}" destId="{2C7230B9-5DEC-4253-A3AF-F721FFDD829C}" srcOrd="0" destOrd="0" presId="urn:microsoft.com/office/officeart/2005/8/layout/lProcess1"/>
    <dgm:cxn modelId="{C085671E-FB08-4D34-AB38-A61C1AA9C759}" srcId="{CA695BD9-85E4-4E51-82FD-92AD4922C893}" destId="{05433008-35B5-4626-B27D-99784A9D577B}" srcOrd="1" destOrd="0" parTransId="{4D9EBF61-EFF1-4427-9D6D-934338723A77}" sibTransId="{514C284D-ECD7-46C0-ABC7-DE50388DA54F}"/>
    <dgm:cxn modelId="{BBD0EE2E-74A2-4B00-B54E-DE9A7B47A55B}" type="presOf" srcId="{26253B98-058A-4E9F-98ED-B1D7A97E78A5}" destId="{700DDE5D-B7F5-4330-9597-6FED7DBA22C2}" srcOrd="0" destOrd="0" presId="urn:microsoft.com/office/officeart/2005/8/layout/lProcess1"/>
    <dgm:cxn modelId="{961B07E4-8F9D-49D1-AF82-F3A866C5A4FD}" srcId="{7CA7B98C-0172-4457-8A94-0B03F64BE082}" destId="{99B13B2E-A5AE-43FF-9524-82C2581ACA45}" srcOrd="0" destOrd="0" parTransId="{A4177A32-7F78-40D1-89A2-83707F0D2F38}" sibTransId="{C843AB36-B9E6-46A7-AF3C-28945E0AB024}"/>
    <dgm:cxn modelId="{F53DC2ED-5461-4512-9E3F-8FFB48FAABB8}" type="presOf" srcId="{11B57452-667B-43D9-9D3C-639824D608B1}" destId="{F381964D-75E7-4F36-A6D1-F29C0C6C8023}" srcOrd="0" destOrd="0" presId="urn:microsoft.com/office/officeart/2005/8/layout/lProcess1"/>
    <dgm:cxn modelId="{A6EF420E-6BC5-43D4-B1F1-822CA383E852}" srcId="{05433008-35B5-4626-B27D-99784A9D577B}" destId="{11B57452-667B-43D9-9D3C-639824D608B1}" srcOrd="1" destOrd="0" parTransId="{36B90308-4A39-4391-9F96-87F43022979F}" sibTransId="{A90D4EA8-7F00-4778-A77F-DFD6150B64E6}"/>
    <dgm:cxn modelId="{F853C7E5-69CD-49EA-827F-428D889E70A9}" type="presOf" srcId="{05433008-35B5-4626-B27D-99784A9D577B}" destId="{A965AC58-B743-4FF2-B01F-4DB283EE59B3}" srcOrd="0" destOrd="0" presId="urn:microsoft.com/office/officeart/2005/8/layout/lProcess1"/>
    <dgm:cxn modelId="{7CC7BB81-A06D-4792-A29A-4BBCBBB876FA}" type="presOf" srcId="{99B13B2E-A5AE-43FF-9524-82C2581ACA45}" destId="{1706E75F-5CF4-4C27-A0BB-D93F9990BD62}" srcOrd="0" destOrd="0" presId="urn:microsoft.com/office/officeart/2005/8/layout/lProcess1"/>
    <dgm:cxn modelId="{B0E4A7DC-F36F-4182-AD5E-EC9D9EB11498}" type="presOf" srcId="{397BF189-7705-44C5-8E08-A8C833E6BEE6}" destId="{CF8B3DE4-2A39-449D-B97B-BA26B47E444C}" srcOrd="0" destOrd="0" presId="urn:microsoft.com/office/officeart/2005/8/layout/lProcess1"/>
    <dgm:cxn modelId="{B82AA650-F79D-4B21-A8C3-7555BA16307A}" type="presParOf" srcId="{2C7230B9-5DEC-4253-A3AF-F721FFDD829C}" destId="{2578E921-6D29-4B2B-BB33-C914904801FC}" srcOrd="0" destOrd="0" presId="urn:microsoft.com/office/officeart/2005/8/layout/lProcess1"/>
    <dgm:cxn modelId="{B990A7D6-5BF5-4FD2-AF44-5230653DF653}" type="presParOf" srcId="{2578E921-6D29-4B2B-BB33-C914904801FC}" destId="{169DC508-D075-4257-B9A2-A4F3E8A313AF}" srcOrd="0" destOrd="0" presId="urn:microsoft.com/office/officeart/2005/8/layout/lProcess1"/>
    <dgm:cxn modelId="{1AEB6199-7221-48FA-9873-178CAE5C51D2}" type="presParOf" srcId="{2578E921-6D29-4B2B-BB33-C914904801FC}" destId="{F2E91274-4E6D-47A5-9FA4-5C1EFF5A27D8}" srcOrd="1" destOrd="0" presId="urn:microsoft.com/office/officeart/2005/8/layout/lProcess1"/>
    <dgm:cxn modelId="{605754B2-EA52-4BFF-A3D9-AFC1B3D9AD22}" type="presParOf" srcId="{2578E921-6D29-4B2B-BB33-C914904801FC}" destId="{1706E75F-5CF4-4C27-A0BB-D93F9990BD62}" srcOrd="2" destOrd="0" presId="urn:microsoft.com/office/officeart/2005/8/layout/lProcess1"/>
    <dgm:cxn modelId="{7FF41469-85D3-416C-B7FE-18E4C94EC21D}" type="presParOf" srcId="{2C7230B9-5DEC-4253-A3AF-F721FFDD829C}" destId="{5C1AECDB-A9EC-4534-BC87-E2E59CA6D23C}" srcOrd="1" destOrd="0" presId="urn:microsoft.com/office/officeart/2005/8/layout/lProcess1"/>
    <dgm:cxn modelId="{24D1EE2E-C2CD-4735-BA95-0886491BB32B}" type="presParOf" srcId="{2C7230B9-5DEC-4253-A3AF-F721FFDD829C}" destId="{B9DF5344-0C9D-425A-93F0-39C9167D8166}" srcOrd="2" destOrd="0" presId="urn:microsoft.com/office/officeart/2005/8/layout/lProcess1"/>
    <dgm:cxn modelId="{F9123781-8A1C-407D-8260-F01EC43CC206}" type="presParOf" srcId="{B9DF5344-0C9D-425A-93F0-39C9167D8166}" destId="{A965AC58-B743-4FF2-B01F-4DB283EE59B3}" srcOrd="0" destOrd="0" presId="urn:microsoft.com/office/officeart/2005/8/layout/lProcess1"/>
    <dgm:cxn modelId="{728496B9-788B-4C4C-9927-210C75E02AFC}" type="presParOf" srcId="{B9DF5344-0C9D-425A-93F0-39C9167D8166}" destId="{700DDE5D-B7F5-4330-9597-6FED7DBA22C2}" srcOrd="1" destOrd="0" presId="urn:microsoft.com/office/officeart/2005/8/layout/lProcess1"/>
    <dgm:cxn modelId="{A56913EA-EA7C-4D04-BE7E-AE1466E23F72}" type="presParOf" srcId="{B9DF5344-0C9D-425A-93F0-39C9167D8166}" destId="{4F834C64-64CC-445C-832F-E30C7B701CB3}" srcOrd="2" destOrd="0" presId="urn:microsoft.com/office/officeart/2005/8/layout/lProcess1"/>
    <dgm:cxn modelId="{49F95123-B46A-4D3F-997A-676A73ACF542}" type="presParOf" srcId="{B9DF5344-0C9D-425A-93F0-39C9167D8166}" destId="{CF8B3DE4-2A39-449D-B97B-BA26B47E444C}" srcOrd="3" destOrd="0" presId="urn:microsoft.com/office/officeart/2005/8/layout/lProcess1"/>
    <dgm:cxn modelId="{06C2FD98-6A43-4E08-8F17-BDE1FEC6BCA7}" type="presParOf" srcId="{B9DF5344-0C9D-425A-93F0-39C9167D8166}" destId="{F381964D-75E7-4F36-A6D1-F29C0C6C8023}" srcOrd="4"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3E3D2D-1B4F-4FFE-9089-0DE18FCF3CE6}" type="doc">
      <dgm:prSet loTypeId="urn:microsoft.com/office/officeart/2008/layout/VerticalCurvedList" loCatId="list" qsTypeId="urn:microsoft.com/office/officeart/2005/8/quickstyle/simple1" qsCatId="simple" csTypeId="urn:microsoft.com/office/officeart/2005/8/colors/accent2_5" csCatId="accent2" phldr="1"/>
      <dgm:spPr/>
      <dgm:t>
        <a:bodyPr/>
        <a:lstStyle/>
        <a:p>
          <a:endParaRPr lang="es-AR"/>
        </a:p>
      </dgm:t>
    </dgm:pt>
    <dgm:pt modelId="{4461437C-294D-4DAA-8343-F524763BFE9F}">
      <dgm:prSet phldrT="[Texto]" custT="1"/>
      <dgm:spPr/>
      <dgm:t>
        <a:bodyPr/>
        <a:lstStyle/>
        <a:p>
          <a:r>
            <a:rPr lang="es-AR" sz="1800" dirty="0" smtClean="0"/>
            <a:t>ESTUDIOS SOBRE EL PATRIARCADO</a:t>
          </a:r>
          <a:endParaRPr lang="es-AR" sz="1800" dirty="0"/>
        </a:p>
      </dgm:t>
    </dgm:pt>
    <dgm:pt modelId="{AC257131-EB2E-4357-88B3-A7CDB2216E1E}" type="parTrans" cxnId="{6C660DF0-3341-4E18-8DEE-A80138893F90}">
      <dgm:prSet/>
      <dgm:spPr/>
      <dgm:t>
        <a:bodyPr/>
        <a:lstStyle/>
        <a:p>
          <a:endParaRPr lang="es-AR"/>
        </a:p>
      </dgm:t>
    </dgm:pt>
    <dgm:pt modelId="{7A9FDF00-AE99-4171-8128-176CA6413538}" type="sibTrans" cxnId="{6C660DF0-3341-4E18-8DEE-A80138893F90}">
      <dgm:prSet/>
      <dgm:spPr/>
      <dgm:t>
        <a:bodyPr/>
        <a:lstStyle/>
        <a:p>
          <a:endParaRPr lang="es-AR"/>
        </a:p>
      </dgm:t>
    </dgm:pt>
    <dgm:pt modelId="{C536AA7B-6A65-4EEA-B357-98B4EAC713E6}">
      <dgm:prSet phldrT="[Texto]" custT="1"/>
      <dgm:spPr/>
      <dgm:t>
        <a:bodyPr/>
        <a:lstStyle/>
        <a:p>
          <a:r>
            <a:rPr lang="es-AR" sz="1800" dirty="0" smtClean="0"/>
            <a:t>APORTES DE LA VICTIMOLOGÍA</a:t>
          </a:r>
          <a:endParaRPr lang="es-AR" sz="1800" dirty="0"/>
        </a:p>
      </dgm:t>
    </dgm:pt>
    <dgm:pt modelId="{DC6F3DD1-1BCA-4E52-A46E-55FFF1E2B0A1}" type="parTrans" cxnId="{71C787F0-ED89-4BBE-BE89-B726EB3AC363}">
      <dgm:prSet/>
      <dgm:spPr/>
      <dgm:t>
        <a:bodyPr/>
        <a:lstStyle/>
        <a:p>
          <a:endParaRPr lang="es-AR"/>
        </a:p>
      </dgm:t>
    </dgm:pt>
    <dgm:pt modelId="{6BF2DA78-BB69-419C-A1C8-A3C2E4F6576B}" type="sibTrans" cxnId="{71C787F0-ED89-4BBE-BE89-B726EB3AC363}">
      <dgm:prSet/>
      <dgm:spPr/>
      <dgm:t>
        <a:bodyPr/>
        <a:lstStyle/>
        <a:p>
          <a:endParaRPr lang="es-AR"/>
        </a:p>
      </dgm:t>
    </dgm:pt>
    <dgm:pt modelId="{7EF501F6-3019-4949-917D-E8F0E2D263E3}">
      <dgm:prSet phldrT="[Texto]" custT="1"/>
      <dgm:spPr/>
      <dgm:t>
        <a:bodyPr/>
        <a:lstStyle/>
        <a:p>
          <a:r>
            <a:rPr lang="es-AR" sz="1800" dirty="0" smtClean="0"/>
            <a:t>HISTORIA DEL FEMINISMO</a:t>
          </a:r>
          <a:endParaRPr lang="es-AR" sz="1800" dirty="0"/>
        </a:p>
      </dgm:t>
    </dgm:pt>
    <dgm:pt modelId="{024D7A90-A605-44D0-B614-07EE23788691}" type="sibTrans" cxnId="{B43D6DD1-35AD-404A-B604-B792A532E841}">
      <dgm:prSet/>
      <dgm:spPr/>
      <dgm:t>
        <a:bodyPr/>
        <a:lstStyle/>
        <a:p>
          <a:endParaRPr lang="es-AR"/>
        </a:p>
      </dgm:t>
    </dgm:pt>
    <dgm:pt modelId="{9C7DC5F2-C562-4FE6-AB3F-780FD7F7FBB8}" type="parTrans" cxnId="{B43D6DD1-35AD-404A-B604-B792A532E841}">
      <dgm:prSet/>
      <dgm:spPr/>
      <dgm:t>
        <a:bodyPr/>
        <a:lstStyle/>
        <a:p>
          <a:endParaRPr lang="es-AR"/>
        </a:p>
      </dgm:t>
    </dgm:pt>
    <dgm:pt modelId="{914F4554-AFDA-45E9-AF35-761782029BA6}" type="pres">
      <dgm:prSet presAssocID="{D33E3D2D-1B4F-4FFE-9089-0DE18FCF3CE6}" presName="Name0" presStyleCnt="0">
        <dgm:presLayoutVars>
          <dgm:chMax val="7"/>
          <dgm:chPref val="7"/>
          <dgm:dir/>
        </dgm:presLayoutVars>
      </dgm:prSet>
      <dgm:spPr/>
      <dgm:t>
        <a:bodyPr/>
        <a:lstStyle/>
        <a:p>
          <a:endParaRPr lang="es-AR"/>
        </a:p>
      </dgm:t>
    </dgm:pt>
    <dgm:pt modelId="{7C170BF5-D774-4936-98B2-A502DF8FC19B}" type="pres">
      <dgm:prSet presAssocID="{D33E3D2D-1B4F-4FFE-9089-0DE18FCF3CE6}" presName="Name1" presStyleCnt="0"/>
      <dgm:spPr/>
    </dgm:pt>
    <dgm:pt modelId="{06702C96-3683-421D-BA90-421775B8F749}" type="pres">
      <dgm:prSet presAssocID="{D33E3D2D-1B4F-4FFE-9089-0DE18FCF3CE6}" presName="cycle" presStyleCnt="0"/>
      <dgm:spPr/>
    </dgm:pt>
    <dgm:pt modelId="{068A2E93-F9E8-42DF-B10A-BC4C09EE1418}" type="pres">
      <dgm:prSet presAssocID="{D33E3D2D-1B4F-4FFE-9089-0DE18FCF3CE6}" presName="srcNode" presStyleLbl="node1" presStyleIdx="0" presStyleCnt="3"/>
      <dgm:spPr/>
    </dgm:pt>
    <dgm:pt modelId="{DE0A9109-E0E5-4E33-BC5D-01D9AA22513F}" type="pres">
      <dgm:prSet presAssocID="{D33E3D2D-1B4F-4FFE-9089-0DE18FCF3CE6}" presName="conn" presStyleLbl="parChTrans1D2" presStyleIdx="0" presStyleCnt="1"/>
      <dgm:spPr/>
      <dgm:t>
        <a:bodyPr/>
        <a:lstStyle/>
        <a:p>
          <a:endParaRPr lang="es-AR"/>
        </a:p>
      </dgm:t>
    </dgm:pt>
    <dgm:pt modelId="{F83EB576-A7CC-4ECB-8DC9-48AB05CBAAF8}" type="pres">
      <dgm:prSet presAssocID="{D33E3D2D-1B4F-4FFE-9089-0DE18FCF3CE6}" presName="extraNode" presStyleLbl="node1" presStyleIdx="0" presStyleCnt="3"/>
      <dgm:spPr/>
    </dgm:pt>
    <dgm:pt modelId="{1EC26615-CF15-4CB5-BB18-55A36A714805}" type="pres">
      <dgm:prSet presAssocID="{D33E3D2D-1B4F-4FFE-9089-0DE18FCF3CE6}" presName="dstNode" presStyleLbl="node1" presStyleIdx="0" presStyleCnt="3"/>
      <dgm:spPr/>
    </dgm:pt>
    <dgm:pt modelId="{7FF4373A-4AC2-4840-A53F-CA36BD601D3B}" type="pres">
      <dgm:prSet presAssocID="{4461437C-294D-4DAA-8343-F524763BFE9F}" presName="text_1" presStyleLbl="node1" presStyleIdx="0" presStyleCnt="3">
        <dgm:presLayoutVars>
          <dgm:bulletEnabled val="1"/>
        </dgm:presLayoutVars>
      </dgm:prSet>
      <dgm:spPr/>
      <dgm:t>
        <a:bodyPr/>
        <a:lstStyle/>
        <a:p>
          <a:endParaRPr lang="es-AR"/>
        </a:p>
      </dgm:t>
    </dgm:pt>
    <dgm:pt modelId="{ACA4776C-022E-43C0-9368-CA201DD33CE7}" type="pres">
      <dgm:prSet presAssocID="{4461437C-294D-4DAA-8343-F524763BFE9F}" presName="accent_1" presStyleCnt="0"/>
      <dgm:spPr/>
    </dgm:pt>
    <dgm:pt modelId="{5AE48565-D2EF-44EE-8991-CC2A9FA6161B}" type="pres">
      <dgm:prSet presAssocID="{4461437C-294D-4DAA-8343-F524763BFE9F}" presName="accentRepeatNode" presStyleLbl="solidFgAcc1" presStyleIdx="0" presStyleCnt="3"/>
      <dgm:spPr/>
    </dgm:pt>
    <dgm:pt modelId="{A11B3503-3E0C-4E51-A3FE-464CF9E2C053}" type="pres">
      <dgm:prSet presAssocID="{7EF501F6-3019-4949-917D-E8F0E2D263E3}" presName="text_2" presStyleLbl="node1" presStyleIdx="1" presStyleCnt="3" custLinFactNeighborX="1218">
        <dgm:presLayoutVars>
          <dgm:bulletEnabled val="1"/>
        </dgm:presLayoutVars>
      </dgm:prSet>
      <dgm:spPr/>
      <dgm:t>
        <a:bodyPr/>
        <a:lstStyle/>
        <a:p>
          <a:endParaRPr lang="es-AR"/>
        </a:p>
      </dgm:t>
    </dgm:pt>
    <dgm:pt modelId="{8572D465-F243-4B15-856D-80C527B8AC8A}" type="pres">
      <dgm:prSet presAssocID="{7EF501F6-3019-4949-917D-E8F0E2D263E3}" presName="accent_2" presStyleCnt="0"/>
      <dgm:spPr/>
    </dgm:pt>
    <dgm:pt modelId="{65851455-81F6-4C32-8F41-4623C1428139}" type="pres">
      <dgm:prSet presAssocID="{7EF501F6-3019-4949-917D-E8F0E2D263E3}" presName="accentRepeatNode" presStyleLbl="solidFgAcc1" presStyleIdx="1" presStyleCnt="3"/>
      <dgm:spPr/>
    </dgm:pt>
    <dgm:pt modelId="{0FEC34D6-6383-4297-891B-ED0F63A13F53}" type="pres">
      <dgm:prSet presAssocID="{C536AA7B-6A65-4EEA-B357-98B4EAC713E6}" presName="text_3" presStyleLbl="node1" presStyleIdx="2" presStyleCnt="3">
        <dgm:presLayoutVars>
          <dgm:bulletEnabled val="1"/>
        </dgm:presLayoutVars>
      </dgm:prSet>
      <dgm:spPr/>
      <dgm:t>
        <a:bodyPr/>
        <a:lstStyle/>
        <a:p>
          <a:endParaRPr lang="es-AR"/>
        </a:p>
      </dgm:t>
    </dgm:pt>
    <dgm:pt modelId="{1FEC903B-A874-4FF2-BAD6-FF61680FC9CC}" type="pres">
      <dgm:prSet presAssocID="{C536AA7B-6A65-4EEA-B357-98B4EAC713E6}" presName="accent_3" presStyleCnt="0"/>
      <dgm:spPr/>
    </dgm:pt>
    <dgm:pt modelId="{886F7508-B1D1-421C-AF65-47878F4A500C}" type="pres">
      <dgm:prSet presAssocID="{C536AA7B-6A65-4EEA-B357-98B4EAC713E6}" presName="accentRepeatNode" presStyleLbl="solidFgAcc1" presStyleIdx="2" presStyleCnt="3"/>
      <dgm:spPr/>
    </dgm:pt>
  </dgm:ptLst>
  <dgm:cxnLst>
    <dgm:cxn modelId="{47965AC8-2DEA-422A-8DEA-853C2AD5A570}" type="presOf" srcId="{4461437C-294D-4DAA-8343-F524763BFE9F}" destId="{7FF4373A-4AC2-4840-A53F-CA36BD601D3B}" srcOrd="0" destOrd="0" presId="urn:microsoft.com/office/officeart/2008/layout/VerticalCurvedList"/>
    <dgm:cxn modelId="{DC4F1A05-371D-4DE7-9AAC-534F2A03FB3A}" type="presOf" srcId="{C536AA7B-6A65-4EEA-B357-98B4EAC713E6}" destId="{0FEC34D6-6383-4297-891B-ED0F63A13F53}" srcOrd="0" destOrd="0" presId="urn:microsoft.com/office/officeart/2008/layout/VerticalCurvedList"/>
    <dgm:cxn modelId="{D4B5A9D0-E411-4F2F-8F00-B70B7CF50940}" type="presOf" srcId="{D33E3D2D-1B4F-4FFE-9089-0DE18FCF3CE6}" destId="{914F4554-AFDA-45E9-AF35-761782029BA6}" srcOrd="0" destOrd="0" presId="urn:microsoft.com/office/officeart/2008/layout/VerticalCurvedList"/>
    <dgm:cxn modelId="{6C660DF0-3341-4E18-8DEE-A80138893F90}" srcId="{D33E3D2D-1B4F-4FFE-9089-0DE18FCF3CE6}" destId="{4461437C-294D-4DAA-8343-F524763BFE9F}" srcOrd="0" destOrd="0" parTransId="{AC257131-EB2E-4357-88B3-A7CDB2216E1E}" sibTransId="{7A9FDF00-AE99-4171-8128-176CA6413538}"/>
    <dgm:cxn modelId="{48C0AA28-1A09-4D24-BC48-19DAE14EBE0E}" type="presOf" srcId="{7A9FDF00-AE99-4171-8128-176CA6413538}" destId="{DE0A9109-E0E5-4E33-BC5D-01D9AA22513F}" srcOrd="0" destOrd="0" presId="urn:microsoft.com/office/officeart/2008/layout/VerticalCurvedList"/>
    <dgm:cxn modelId="{53CEADD1-9D06-4BA0-A65F-7F819C6DF6A6}" type="presOf" srcId="{7EF501F6-3019-4949-917D-E8F0E2D263E3}" destId="{A11B3503-3E0C-4E51-A3FE-464CF9E2C053}" srcOrd="0" destOrd="0" presId="urn:microsoft.com/office/officeart/2008/layout/VerticalCurvedList"/>
    <dgm:cxn modelId="{71C787F0-ED89-4BBE-BE89-B726EB3AC363}" srcId="{D33E3D2D-1B4F-4FFE-9089-0DE18FCF3CE6}" destId="{C536AA7B-6A65-4EEA-B357-98B4EAC713E6}" srcOrd="2" destOrd="0" parTransId="{DC6F3DD1-1BCA-4E52-A46E-55FFF1E2B0A1}" sibTransId="{6BF2DA78-BB69-419C-A1C8-A3C2E4F6576B}"/>
    <dgm:cxn modelId="{B43D6DD1-35AD-404A-B604-B792A532E841}" srcId="{D33E3D2D-1B4F-4FFE-9089-0DE18FCF3CE6}" destId="{7EF501F6-3019-4949-917D-E8F0E2D263E3}" srcOrd="1" destOrd="0" parTransId="{9C7DC5F2-C562-4FE6-AB3F-780FD7F7FBB8}" sibTransId="{024D7A90-A605-44D0-B614-07EE23788691}"/>
    <dgm:cxn modelId="{C7396CA5-012E-4EE4-B13C-0F9170367D33}" type="presParOf" srcId="{914F4554-AFDA-45E9-AF35-761782029BA6}" destId="{7C170BF5-D774-4936-98B2-A502DF8FC19B}" srcOrd="0" destOrd="0" presId="urn:microsoft.com/office/officeart/2008/layout/VerticalCurvedList"/>
    <dgm:cxn modelId="{82748265-4355-4A3A-B35F-1DF958C52F06}" type="presParOf" srcId="{7C170BF5-D774-4936-98B2-A502DF8FC19B}" destId="{06702C96-3683-421D-BA90-421775B8F749}" srcOrd="0" destOrd="0" presId="urn:microsoft.com/office/officeart/2008/layout/VerticalCurvedList"/>
    <dgm:cxn modelId="{8461E3CC-46F7-4E2A-B526-172D48061674}" type="presParOf" srcId="{06702C96-3683-421D-BA90-421775B8F749}" destId="{068A2E93-F9E8-42DF-B10A-BC4C09EE1418}" srcOrd="0" destOrd="0" presId="urn:microsoft.com/office/officeart/2008/layout/VerticalCurvedList"/>
    <dgm:cxn modelId="{0FD34496-AFC2-4A61-AB57-6B5A0512C543}" type="presParOf" srcId="{06702C96-3683-421D-BA90-421775B8F749}" destId="{DE0A9109-E0E5-4E33-BC5D-01D9AA22513F}" srcOrd="1" destOrd="0" presId="urn:microsoft.com/office/officeart/2008/layout/VerticalCurvedList"/>
    <dgm:cxn modelId="{FD54831D-D520-4FCC-80EF-B24E245E3258}" type="presParOf" srcId="{06702C96-3683-421D-BA90-421775B8F749}" destId="{F83EB576-A7CC-4ECB-8DC9-48AB05CBAAF8}" srcOrd="2" destOrd="0" presId="urn:microsoft.com/office/officeart/2008/layout/VerticalCurvedList"/>
    <dgm:cxn modelId="{7E1390A9-2A49-4867-B6BE-8B217AD94C3F}" type="presParOf" srcId="{06702C96-3683-421D-BA90-421775B8F749}" destId="{1EC26615-CF15-4CB5-BB18-55A36A714805}" srcOrd="3" destOrd="0" presId="urn:microsoft.com/office/officeart/2008/layout/VerticalCurvedList"/>
    <dgm:cxn modelId="{33510BC3-5025-4293-A872-44354F42E729}" type="presParOf" srcId="{7C170BF5-D774-4936-98B2-A502DF8FC19B}" destId="{7FF4373A-4AC2-4840-A53F-CA36BD601D3B}" srcOrd="1" destOrd="0" presId="urn:microsoft.com/office/officeart/2008/layout/VerticalCurvedList"/>
    <dgm:cxn modelId="{DE5BE09C-75FA-452E-901C-65FC979885C9}" type="presParOf" srcId="{7C170BF5-D774-4936-98B2-A502DF8FC19B}" destId="{ACA4776C-022E-43C0-9368-CA201DD33CE7}" srcOrd="2" destOrd="0" presId="urn:microsoft.com/office/officeart/2008/layout/VerticalCurvedList"/>
    <dgm:cxn modelId="{8363AF0E-C2D8-482C-AFE1-39BE43607A97}" type="presParOf" srcId="{ACA4776C-022E-43C0-9368-CA201DD33CE7}" destId="{5AE48565-D2EF-44EE-8991-CC2A9FA6161B}" srcOrd="0" destOrd="0" presId="urn:microsoft.com/office/officeart/2008/layout/VerticalCurvedList"/>
    <dgm:cxn modelId="{7DABF7BE-3FEA-4846-8B25-E875492D9C05}" type="presParOf" srcId="{7C170BF5-D774-4936-98B2-A502DF8FC19B}" destId="{A11B3503-3E0C-4E51-A3FE-464CF9E2C053}" srcOrd="3" destOrd="0" presId="urn:microsoft.com/office/officeart/2008/layout/VerticalCurvedList"/>
    <dgm:cxn modelId="{A3F2FF1F-C70A-43C2-A2EC-2CBA025AB47C}" type="presParOf" srcId="{7C170BF5-D774-4936-98B2-A502DF8FC19B}" destId="{8572D465-F243-4B15-856D-80C527B8AC8A}" srcOrd="4" destOrd="0" presId="urn:microsoft.com/office/officeart/2008/layout/VerticalCurvedList"/>
    <dgm:cxn modelId="{4451BD0A-F51E-48DB-9C83-EF66288D00B9}" type="presParOf" srcId="{8572D465-F243-4B15-856D-80C527B8AC8A}" destId="{65851455-81F6-4C32-8F41-4623C1428139}" srcOrd="0" destOrd="0" presId="urn:microsoft.com/office/officeart/2008/layout/VerticalCurvedList"/>
    <dgm:cxn modelId="{156CEA52-514C-45CB-85FD-7D6B2174F86F}" type="presParOf" srcId="{7C170BF5-D774-4936-98B2-A502DF8FC19B}" destId="{0FEC34D6-6383-4297-891B-ED0F63A13F53}" srcOrd="5" destOrd="0" presId="urn:microsoft.com/office/officeart/2008/layout/VerticalCurvedList"/>
    <dgm:cxn modelId="{31B3451F-19A3-4E5A-B3DD-64DC811A3670}" type="presParOf" srcId="{7C170BF5-D774-4936-98B2-A502DF8FC19B}" destId="{1FEC903B-A874-4FF2-BAD6-FF61680FC9CC}" srcOrd="6" destOrd="0" presId="urn:microsoft.com/office/officeart/2008/layout/VerticalCurvedList"/>
    <dgm:cxn modelId="{7E7A0820-6D7F-4192-8ACD-0FD25EAFCDC1}" type="presParOf" srcId="{1FEC903B-A874-4FF2-BAD6-FF61680FC9CC}" destId="{886F7508-B1D1-421C-AF65-47878F4A500C}" srcOrd="0" destOrd="0" presId="urn:microsoft.com/office/officeart/2008/layout/VerticalCurved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25FF64-DFC8-41CB-859E-8DB7190F8028}" type="doc">
      <dgm:prSet loTypeId="urn:microsoft.com/office/officeart/2008/layout/PictureAccentList" loCatId="list" qsTypeId="urn:microsoft.com/office/officeart/2005/8/quickstyle/simple1" qsCatId="simple" csTypeId="urn:microsoft.com/office/officeart/2005/8/colors/colorful2" csCatId="colorful" phldr="1"/>
      <dgm:spPr/>
      <dgm:t>
        <a:bodyPr/>
        <a:lstStyle/>
        <a:p>
          <a:endParaRPr lang="es-AR"/>
        </a:p>
      </dgm:t>
    </dgm:pt>
    <dgm:pt modelId="{083A855C-82BB-419F-BF94-9CBD27E0E709}">
      <dgm:prSet phldrT="[Texto]" custT="1">
        <dgm:style>
          <a:lnRef idx="3">
            <a:schemeClr val="lt1"/>
          </a:lnRef>
          <a:fillRef idx="1">
            <a:schemeClr val="accent4"/>
          </a:fillRef>
          <a:effectRef idx="1">
            <a:schemeClr val="accent4"/>
          </a:effectRef>
          <a:fontRef idx="minor">
            <a:schemeClr val="lt1"/>
          </a:fontRef>
        </dgm:style>
      </dgm:prSet>
      <dgm:spPr/>
      <dgm:t>
        <a:bodyPr/>
        <a:lstStyle/>
        <a:p>
          <a:r>
            <a:rPr lang="es-ES" sz="2400" b="1" u="none" dirty="0" smtClean="0">
              <a:effectLst/>
              <a:latin typeface="Arial" pitchFamily="34" charset="0"/>
              <a:cs typeface="Arial" pitchFamily="34" charset="0"/>
            </a:rPr>
            <a:t>OBJETIVOS DE LA INVESTIGACION</a:t>
          </a:r>
          <a:endParaRPr lang="es-AR" sz="2400" b="1" u="none" dirty="0">
            <a:effectLst/>
          </a:endParaRPr>
        </a:p>
      </dgm:t>
    </dgm:pt>
    <dgm:pt modelId="{76B2E101-ADB2-4D5C-B102-2B2F2682BDBB}" type="parTrans" cxnId="{1956555E-6FE4-4585-9633-21605EEE30F3}">
      <dgm:prSet/>
      <dgm:spPr/>
      <dgm:t>
        <a:bodyPr/>
        <a:lstStyle/>
        <a:p>
          <a:endParaRPr lang="es-AR"/>
        </a:p>
      </dgm:t>
    </dgm:pt>
    <dgm:pt modelId="{2BD15237-9F1A-48AC-873D-5712E88F9AF2}" type="sibTrans" cxnId="{1956555E-6FE4-4585-9633-21605EEE30F3}">
      <dgm:prSet/>
      <dgm:spPr/>
      <dgm:t>
        <a:bodyPr/>
        <a:lstStyle/>
        <a:p>
          <a:endParaRPr lang="es-AR"/>
        </a:p>
      </dgm:t>
    </dgm:pt>
    <dgm:pt modelId="{8F13EAB0-776E-4A87-8DEA-3E1FF7DF6C82}">
      <dgm:prSet phldrT="[Texto]"/>
      <dgm:spPr/>
      <dgm:t>
        <a:bodyPr/>
        <a:lstStyle/>
        <a:p>
          <a:pPr algn="just"/>
          <a:r>
            <a:rPr lang="es-ES" dirty="0" smtClean="0">
              <a:effectLst>
                <a:outerShdw blurRad="38100" dist="38100" dir="2700000" algn="tl">
                  <a:srgbClr val="000000">
                    <a:alpha val="43137"/>
                  </a:srgbClr>
                </a:outerShdw>
              </a:effectLst>
              <a:latin typeface="Arial" pitchFamily="34" charset="0"/>
              <a:cs typeface="Arial" pitchFamily="34" charset="0"/>
            </a:rPr>
            <a:t>Identificar los </a:t>
          </a:r>
          <a:r>
            <a:rPr lang="es-ES" b="1" dirty="0" smtClean="0">
              <a:effectLst>
                <a:outerShdw blurRad="38100" dist="38100" dir="2700000" algn="tl">
                  <a:srgbClr val="000000">
                    <a:alpha val="43137"/>
                  </a:srgbClr>
                </a:outerShdw>
              </a:effectLst>
              <a:latin typeface="Arial" pitchFamily="34" charset="0"/>
              <a:cs typeface="Arial" pitchFamily="34" charset="0"/>
            </a:rPr>
            <a:t>factores de riesgo subjetivos </a:t>
          </a:r>
          <a:r>
            <a:rPr lang="es-ES" dirty="0" smtClean="0">
              <a:effectLst>
                <a:outerShdw blurRad="38100" dist="38100" dir="2700000" algn="tl">
                  <a:srgbClr val="000000">
                    <a:alpha val="43137"/>
                  </a:srgbClr>
                </a:outerShdw>
              </a:effectLst>
              <a:latin typeface="Arial" pitchFamily="34" charset="0"/>
              <a:cs typeface="Arial" pitchFamily="34" charset="0"/>
            </a:rPr>
            <a:t>en los relatos de mujeres victimas de </a:t>
          </a:r>
          <a:r>
            <a:rPr lang="es-ES" b="1" dirty="0" smtClean="0">
              <a:effectLst>
                <a:outerShdw blurRad="38100" dist="38100" dir="2700000" algn="tl">
                  <a:srgbClr val="000000">
                    <a:alpha val="43137"/>
                  </a:srgbClr>
                </a:outerShdw>
              </a:effectLst>
              <a:latin typeface="Arial" pitchFamily="34" charset="0"/>
              <a:cs typeface="Arial" pitchFamily="34" charset="0"/>
            </a:rPr>
            <a:t>violencia conyugal</a:t>
          </a:r>
          <a:r>
            <a:rPr lang="es-ES" dirty="0" smtClean="0">
              <a:effectLst>
                <a:outerShdw blurRad="38100" dist="38100" dir="2700000" algn="tl">
                  <a:srgbClr val="000000">
                    <a:alpha val="43137"/>
                  </a:srgbClr>
                </a:outerShdw>
              </a:effectLst>
              <a:latin typeface="Arial" pitchFamily="34" charset="0"/>
              <a:cs typeface="Arial" pitchFamily="34" charset="0"/>
            </a:rPr>
            <a:t>.</a:t>
          </a:r>
          <a:endParaRPr lang="es-AR" dirty="0">
            <a:effectLst>
              <a:outerShdw blurRad="38100" dist="38100" dir="2700000" algn="tl">
                <a:srgbClr val="000000">
                  <a:alpha val="43137"/>
                </a:srgbClr>
              </a:outerShdw>
            </a:effectLst>
          </a:endParaRPr>
        </a:p>
      </dgm:t>
    </dgm:pt>
    <dgm:pt modelId="{9E86EBFE-082D-4788-8ED0-F90EE1CED669}" type="parTrans" cxnId="{E987E9D7-49CB-4A11-8776-10F3D914DE45}">
      <dgm:prSet/>
      <dgm:spPr/>
      <dgm:t>
        <a:bodyPr/>
        <a:lstStyle/>
        <a:p>
          <a:endParaRPr lang="es-AR"/>
        </a:p>
      </dgm:t>
    </dgm:pt>
    <dgm:pt modelId="{27346E5D-6123-4232-8066-E77415428E9A}" type="sibTrans" cxnId="{E987E9D7-49CB-4A11-8776-10F3D914DE45}">
      <dgm:prSet/>
      <dgm:spPr/>
      <dgm:t>
        <a:bodyPr/>
        <a:lstStyle/>
        <a:p>
          <a:endParaRPr lang="es-AR"/>
        </a:p>
      </dgm:t>
    </dgm:pt>
    <dgm:pt modelId="{29B3A937-9FC9-4FEE-88F0-150D031A62B2}">
      <dgm:prSet/>
      <dgm:spPr/>
      <dgm:t>
        <a:bodyPr/>
        <a:lstStyle/>
        <a:p>
          <a:r>
            <a:rPr lang="es-ES" dirty="0" smtClean="0">
              <a:effectLst>
                <a:outerShdw blurRad="38100" dist="38100" dir="2700000" algn="tl">
                  <a:srgbClr val="000000">
                    <a:alpha val="43137"/>
                  </a:srgbClr>
                </a:outerShdw>
              </a:effectLst>
              <a:latin typeface="Arial" pitchFamily="34" charset="0"/>
              <a:cs typeface="Arial" pitchFamily="34" charset="0"/>
            </a:rPr>
            <a:t>Dar cuenta de la </a:t>
          </a:r>
          <a:r>
            <a:rPr lang="es-ES" b="1" dirty="0" smtClean="0">
              <a:effectLst>
                <a:outerShdw blurRad="38100" dist="38100" dir="2700000" algn="tl">
                  <a:srgbClr val="000000">
                    <a:alpha val="43137"/>
                  </a:srgbClr>
                </a:outerShdw>
              </a:effectLst>
              <a:latin typeface="Arial" pitchFamily="34" charset="0"/>
              <a:cs typeface="Arial" pitchFamily="34" charset="0"/>
            </a:rPr>
            <a:t>reelaboración </a:t>
          </a:r>
          <a:r>
            <a:rPr lang="es-ES" b="0" dirty="0" smtClean="0">
              <a:effectLst>
                <a:outerShdw blurRad="38100" dist="38100" dir="2700000" algn="tl">
                  <a:srgbClr val="000000">
                    <a:alpha val="43137"/>
                  </a:srgbClr>
                </a:outerShdw>
              </a:effectLst>
              <a:latin typeface="Arial" pitchFamily="34" charset="0"/>
              <a:cs typeface="Arial" pitchFamily="34" charset="0"/>
            </a:rPr>
            <a:t>de su experiencia </a:t>
          </a:r>
          <a:r>
            <a:rPr lang="es-ES" dirty="0" smtClean="0">
              <a:effectLst>
                <a:outerShdw blurRad="38100" dist="38100" dir="2700000" algn="tl">
                  <a:srgbClr val="000000">
                    <a:alpha val="43137"/>
                  </a:srgbClr>
                </a:outerShdw>
              </a:effectLst>
              <a:latin typeface="Arial" pitchFamily="34" charset="0"/>
              <a:cs typeface="Arial" pitchFamily="34" charset="0"/>
            </a:rPr>
            <a:t>y cambio en la </a:t>
          </a:r>
          <a:r>
            <a:rPr lang="es-ES" b="1" dirty="0" smtClean="0">
              <a:effectLst>
                <a:outerShdw blurRad="38100" dist="38100" dir="2700000" algn="tl">
                  <a:srgbClr val="000000">
                    <a:alpha val="43137"/>
                  </a:srgbClr>
                </a:outerShdw>
              </a:effectLst>
              <a:latin typeface="Arial" pitchFamily="34" charset="0"/>
              <a:cs typeface="Arial" pitchFamily="34" charset="0"/>
            </a:rPr>
            <a:t>posición subjetiva</a:t>
          </a:r>
          <a:r>
            <a:rPr lang="es-ES" dirty="0" smtClean="0">
              <a:effectLst>
                <a:outerShdw blurRad="38100" dist="38100" dir="2700000" algn="tl">
                  <a:srgbClr val="000000">
                    <a:alpha val="43137"/>
                  </a:srgbClr>
                </a:outerShdw>
              </a:effectLst>
              <a:latin typeface="Arial" pitchFamily="34" charset="0"/>
              <a:cs typeface="Arial" pitchFamily="34" charset="0"/>
            </a:rPr>
            <a:t>. </a:t>
          </a:r>
          <a:endParaRPr lang="es-ES" dirty="0">
            <a:effectLst>
              <a:outerShdw blurRad="38100" dist="38100" dir="2700000" algn="tl">
                <a:srgbClr val="000000">
                  <a:alpha val="43137"/>
                </a:srgbClr>
              </a:outerShdw>
            </a:effectLst>
            <a:latin typeface="Arial" pitchFamily="34" charset="0"/>
            <a:cs typeface="Arial" pitchFamily="34" charset="0"/>
          </a:endParaRPr>
        </a:p>
      </dgm:t>
    </dgm:pt>
    <dgm:pt modelId="{CC5F718A-D1FC-474D-99DC-EE987A008A6A}" type="parTrans" cxnId="{84BDA733-23E4-45C1-A867-81DDA91D6927}">
      <dgm:prSet/>
      <dgm:spPr/>
      <dgm:t>
        <a:bodyPr/>
        <a:lstStyle/>
        <a:p>
          <a:endParaRPr lang="es-AR"/>
        </a:p>
      </dgm:t>
    </dgm:pt>
    <dgm:pt modelId="{B6B08A24-4D5B-4985-9033-47313A49DC1A}" type="sibTrans" cxnId="{84BDA733-23E4-45C1-A867-81DDA91D6927}">
      <dgm:prSet/>
      <dgm:spPr/>
      <dgm:t>
        <a:bodyPr/>
        <a:lstStyle/>
        <a:p>
          <a:endParaRPr lang="es-AR"/>
        </a:p>
      </dgm:t>
    </dgm:pt>
    <dgm:pt modelId="{54373C73-B16E-4BFC-87F1-5DA9E676AA5E}" type="pres">
      <dgm:prSet presAssocID="{0C25FF64-DFC8-41CB-859E-8DB7190F8028}" presName="layout" presStyleCnt="0">
        <dgm:presLayoutVars>
          <dgm:chMax/>
          <dgm:chPref/>
          <dgm:dir/>
          <dgm:animOne val="branch"/>
          <dgm:animLvl val="lvl"/>
          <dgm:resizeHandles/>
        </dgm:presLayoutVars>
      </dgm:prSet>
      <dgm:spPr/>
      <dgm:t>
        <a:bodyPr/>
        <a:lstStyle/>
        <a:p>
          <a:endParaRPr lang="es-AR"/>
        </a:p>
      </dgm:t>
    </dgm:pt>
    <dgm:pt modelId="{79FABA7D-ADF7-492F-BF63-BC579B12F902}" type="pres">
      <dgm:prSet presAssocID="{083A855C-82BB-419F-BF94-9CBD27E0E709}" presName="root" presStyleCnt="0">
        <dgm:presLayoutVars>
          <dgm:chMax/>
          <dgm:chPref val="4"/>
        </dgm:presLayoutVars>
      </dgm:prSet>
      <dgm:spPr/>
      <dgm:t>
        <a:bodyPr/>
        <a:lstStyle/>
        <a:p>
          <a:endParaRPr lang="es-AR"/>
        </a:p>
      </dgm:t>
    </dgm:pt>
    <dgm:pt modelId="{95AE75A1-16E9-4145-8ED7-C748EA94704A}" type="pres">
      <dgm:prSet presAssocID="{083A855C-82BB-419F-BF94-9CBD27E0E709}" presName="rootComposite" presStyleCnt="0">
        <dgm:presLayoutVars/>
      </dgm:prSet>
      <dgm:spPr/>
      <dgm:t>
        <a:bodyPr/>
        <a:lstStyle/>
        <a:p>
          <a:endParaRPr lang="es-AR"/>
        </a:p>
      </dgm:t>
    </dgm:pt>
    <dgm:pt modelId="{37D8D37C-708A-4E0B-9A47-409C500C99CB}" type="pres">
      <dgm:prSet presAssocID="{083A855C-82BB-419F-BF94-9CBD27E0E709}" presName="rootText" presStyleLbl="node0" presStyleIdx="0" presStyleCnt="1" custLinFactNeighborY="-21728">
        <dgm:presLayoutVars>
          <dgm:chMax/>
          <dgm:chPref val="4"/>
        </dgm:presLayoutVars>
      </dgm:prSet>
      <dgm:spPr/>
      <dgm:t>
        <a:bodyPr/>
        <a:lstStyle/>
        <a:p>
          <a:endParaRPr lang="es-AR"/>
        </a:p>
      </dgm:t>
    </dgm:pt>
    <dgm:pt modelId="{9BAF0260-9045-4413-8B97-D0FAC98DFA30}" type="pres">
      <dgm:prSet presAssocID="{083A855C-82BB-419F-BF94-9CBD27E0E709}" presName="childShape" presStyleCnt="0">
        <dgm:presLayoutVars>
          <dgm:chMax val="0"/>
          <dgm:chPref val="0"/>
        </dgm:presLayoutVars>
      </dgm:prSet>
      <dgm:spPr/>
      <dgm:t>
        <a:bodyPr/>
        <a:lstStyle/>
        <a:p>
          <a:endParaRPr lang="es-AR"/>
        </a:p>
      </dgm:t>
    </dgm:pt>
    <dgm:pt modelId="{43CED7FA-1EB2-4101-82EB-60425ABAB18E}" type="pres">
      <dgm:prSet presAssocID="{8F13EAB0-776E-4A87-8DEA-3E1FF7DF6C82}" presName="childComposite" presStyleCnt="0">
        <dgm:presLayoutVars>
          <dgm:chMax val="0"/>
          <dgm:chPref val="0"/>
        </dgm:presLayoutVars>
      </dgm:prSet>
      <dgm:spPr/>
      <dgm:t>
        <a:bodyPr/>
        <a:lstStyle/>
        <a:p>
          <a:endParaRPr lang="es-AR"/>
        </a:p>
      </dgm:t>
    </dgm:pt>
    <dgm:pt modelId="{43D8F3F7-0C86-4EF7-BEB2-06C04486DE89}" type="pres">
      <dgm:prSet presAssocID="{8F13EAB0-776E-4A87-8DEA-3E1FF7DF6C82}" presName="Image" presStyleLbl="node1" presStyleIdx="0" presStyleCnt="2" custScaleX="28967" custScaleY="28967"/>
      <dgm:spPr>
        <a:prstGeom prst="ellipse">
          <a:avLst/>
        </a:prstGeom>
        <a:solidFill>
          <a:schemeClr val="accent2"/>
        </a:solidFill>
        <a:ln>
          <a:solidFill>
            <a:schemeClr val="accent2"/>
          </a:solidFill>
        </a:ln>
      </dgm:spPr>
      <dgm:t>
        <a:bodyPr/>
        <a:lstStyle/>
        <a:p>
          <a:endParaRPr lang="es-AR"/>
        </a:p>
      </dgm:t>
    </dgm:pt>
    <dgm:pt modelId="{EBA3F2F5-1701-475C-8894-9D0EF506F497}" type="pres">
      <dgm:prSet presAssocID="{8F13EAB0-776E-4A87-8DEA-3E1FF7DF6C82}" presName="childText" presStyleLbl="lnNode1" presStyleIdx="0" presStyleCnt="2" custLinFactNeighborX="-6608" custLinFactNeighborY="-368">
        <dgm:presLayoutVars>
          <dgm:chMax val="0"/>
          <dgm:chPref val="0"/>
          <dgm:bulletEnabled val="1"/>
        </dgm:presLayoutVars>
      </dgm:prSet>
      <dgm:spPr/>
      <dgm:t>
        <a:bodyPr/>
        <a:lstStyle/>
        <a:p>
          <a:endParaRPr lang="es-AR"/>
        </a:p>
      </dgm:t>
    </dgm:pt>
    <dgm:pt modelId="{79C90590-9421-4C5A-A611-056E5FC787C3}" type="pres">
      <dgm:prSet presAssocID="{29B3A937-9FC9-4FEE-88F0-150D031A62B2}" presName="childComposite" presStyleCnt="0">
        <dgm:presLayoutVars>
          <dgm:chMax val="0"/>
          <dgm:chPref val="0"/>
        </dgm:presLayoutVars>
      </dgm:prSet>
      <dgm:spPr/>
      <dgm:t>
        <a:bodyPr/>
        <a:lstStyle/>
        <a:p>
          <a:endParaRPr lang="es-AR"/>
        </a:p>
      </dgm:t>
    </dgm:pt>
    <dgm:pt modelId="{18BC30E3-2D1C-46D1-83AC-3FDE8001FCDA}" type="pres">
      <dgm:prSet presAssocID="{29B3A937-9FC9-4FEE-88F0-150D031A62B2}" presName="Image" presStyleLbl="node1" presStyleIdx="1" presStyleCnt="2" custScaleX="35050" custScaleY="35050" custLinFactNeighborX="-2965" custLinFactNeighborY="32465"/>
      <dgm:spPr>
        <a:prstGeom prst="ellipse">
          <a:avLst/>
        </a:prstGeom>
        <a:noFill/>
        <a:ln>
          <a:noFill/>
        </a:ln>
      </dgm:spPr>
      <dgm:t>
        <a:bodyPr/>
        <a:lstStyle/>
        <a:p>
          <a:endParaRPr lang="es-AR"/>
        </a:p>
      </dgm:t>
    </dgm:pt>
    <dgm:pt modelId="{16A1A66B-D893-40A1-A39A-3A4172B1EB03}" type="pres">
      <dgm:prSet presAssocID="{29B3A937-9FC9-4FEE-88F0-150D031A62B2}" presName="childText" presStyleLbl="lnNode1" presStyleIdx="1" presStyleCnt="2" custLinFactNeighborX="-6608" custLinFactNeighborY="39808">
        <dgm:presLayoutVars>
          <dgm:chMax val="0"/>
          <dgm:chPref val="0"/>
          <dgm:bulletEnabled val="1"/>
        </dgm:presLayoutVars>
      </dgm:prSet>
      <dgm:spPr/>
      <dgm:t>
        <a:bodyPr/>
        <a:lstStyle/>
        <a:p>
          <a:endParaRPr lang="es-AR"/>
        </a:p>
      </dgm:t>
    </dgm:pt>
  </dgm:ptLst>
  <dgm:cxnLst>
    <dgm:cxn modelId="{98F2AFFF-FC32-4C11-A368-3137C87475EA}" type="presOf" srcId="{0C25FF64-DFC8-41CB-859E-8DB7190F8028}" destId="{54373C73-B16E-4BFC-87F1-5DA9E676AA5E}" srcOrd="0" destOrd="0" presId="urn:microsoft.com/office/officeart/2008/layout/PictureAccentList"/>
    <dgm:cxn modelId="{E987E9D7-49CB-4A11-8776-10F3D914DE45}" srcId="{083A855C-82BB-419F-BF94-9CBD27E0E709}" destId="{8F13EAB0-776E-4A87-8DEA-3E1FF7DF6C82}" srcOrd="0" destOrd="0" parTransId="{9E86EBFE-082D-4788-8ED0-F90EE1CED669}" sibTransId="{27346E5D-6123-4232-8066-E77415428E9A}"/>
    <dgm:cxn modelId="{84BDA733-23E4-45C1-A867-81DDA91D6927}" srcId="{083A855C-82BB-419F-BF94-9CBD27E0E709}" destId="{29B3A937-9FC9-4FEE-88F0-150D031A62B2}" srcOrd="1" destOrd="0" parTransId="{CC5F718A-D1FC-474D-99DC-EE987A008A6A}" sibTransId="{B6B08A24-4D5B-4985-9033-47313A49DC1A}"/>
    <dgm:cxn modelId="{1956555E-6FE4-4585-9633-21605EEE30F3}" srcId="{0C25FF64-DFC8-41CB-859E-8DB7190F8028}" destId="{083A855C-82BB-419F-BF94-9CBD27E0E709}" srcOrd="0" destOrd="0" parTransId="{76B2E101-ADB2-4D5C-B102-2B2F2682BDBB}" sibTransId="{2BD15237-9F1A-48AC-873D-5712E88F9AF2}"/>
    <dgm:cxn modelId="{A7EA02D8-1DF8-441E-9104-B1E3D3656CBE}" type="presOf" srcId="{29B3A937-9FC9-4FEE-88F0-150D031A62B2}" destId="{16A1A66B-D893-40A1-A39A-3A4172B1EB03}" srcOrd="0" destOrd="0" presId="urn:microsoft.com/office/officeart/2008/layout/PictureAccentList"/>
    <dgm:cxn modelId="{51DAA869-CC12-47B7-BC8B-F07D56B5E8AF}" type="presOf" srcId="{083A855C-82BB-419F-BF94-9CBD27E0E709}" destId="{37D8D37C-708A-4E0B-9A47-409C500C99CB}" srcOrd="0" destOrd="0" presId="urn:microsoft.com/office/officeart/2008/layout/PictureAccentList"/>
    <dgm:cxn modelId="{7688C2B8-75CC-47B4-8272-D2B5C2622540}" type="presOf" srcId="{8F13EAB0-776E-4A87-8DEA-3E1FF7DF6C82}" destId="{EBA3F2F5-1701-475C-8894-9D0EF506F497}" srcOrd="0" destOrd="0" presId="urn:microsoft.com/office/officeart/2008/layout/PictureAccentList"/>
    <dgm:cxn modelId="{93CD2757-B006-4CC5-A027-7F5FFBF0002A}" type="presParOf" srcId="{54373C73-B16E-4BFC-87F1-5DA9E676AA5E}" destId="{79FABA7D-ADF7-492F-BF63-BC579B12F902}" srcOrd="0" destOrd="0" presId="urn:microsoft.com/office/officeart/2008/layout/PictureAccentList"/>
    <dgm:cxn modelId="{A44EA005-1E77-4082-93C9-D01FD5C68225}" type="presParOf" srcId="{79FABA7D-ADF7-492F-BF63-BC579B12F902}" destId="{95AE75A1-16E9-4145-8ED7-C748EA94704A}" srcOrd="0" destOrd="0" presId="urn:microsoft.com/office/officeart/2008/layout/PictureAccentList"/>
    <dgm:cxn modelId="{F92264A0-5F28-489A-A0C8-FA6884CBD77B}" type="presParOf" srcId="{95AE75A1-16E9-4145-8ED7-C748EA94704A}" destId="{37D8D37C-708A-4E0B-9A47-409C500C99CB}" srcOrd="0" destOrd="0" presId="urn:microsoft.com/office/officeart/2008/layout/PictureAccentList"/>
    <dgm:cxn modelId="{70197FC1-2C55-433A-92D8-214B36A9BDDD}" type="presParOf" srcId="{79FABA7D-ADF7-492F-BF63-BC579B12F902}" destId="{9BAF0260-9045-4413-8B97-D0FAC98DFA30}" srcOrd="1" destOrd="0" presId="urn:microsoft.com/office/officeart/2008/layout/PictureAccentList"/>
    <dgm:cxn modelId="{2D262AF1-661A-48A6-91D4-EAF5F268F7CC}" type="presParOf" srcId="{9BAF0260-9045-4413-8B97-D0FAC98DFA30}" destId="{43CED7FA-1EB2-4101-82EB-60425ABAB18E}" srcOrd="0" destOrd="0" presId="urn:microsoft.com/office/officeart/2008/layout/PictureAccentList"/>
    <dgm:cxn modelId="{8A9FDB38-152A-403A-AA7E-5BDAB7DCAC7E}" type="presParOf" srcId="{43CED7FA-1EB2-4101-82EB-60425ABAB18E}" destId="{43D8F3F7-0C86-4EF7-BEB2-06C04486DE89}" srcOrd="0" destOrd="0" presId="urn:microsoft.com/office/officeart/2008/layout/PictureAccentList"/>
    <dgm:cxn modelId="{7AA2EF84-56A4-4CE7-8501-8A383EAC9B37}" type="presParOf" srcId="{43CED7FA-1EB2-4101-82EB-60425ABAB18E}" destId="{EBA3F2F5-1701-475C-8894-9D0EF506F497}" srcOrd="1" destOrd="0" presId="urn:microsoft.com/office/officeart/2008/layout/PictureAccentList"/>
    <dgm:cxn modelId="{09E0B9E3-F754-432E-A603-B23976ED4BCD}" type="presParOf" srcId="{9BAF0260-9045-4413-8B97-D0FAC98DFA30}" destId="{79C90590-9421-4C5A-A611-056E5FC787C3}" srcOrd="1" destOrd="0" presId="urn:microsoft.com/office/officeart/2008/layout/PictureAccentList"/>
    <dgm:cxn modelId="{1986419E-A6AA-46F4-937F-C5CE216DBD60}" type="presParOf" srcId="{79C90590-9421-4C5A-A611-056E5FC787C3}" destId="{18BC30E3-2D1C-46D1-83AC-3FDE8001FCDA}" srcOrd="0" destOrd="0" presId="urn:microsoft.com/office/officeart/2008/layout/PictureAccentList"/>
    <dgm:cxn modelId="{FF30F603-3F1D-4C61-8D4C-A07F511E3247}" type="presParOf" srcId="{79C90590-9421-4C5A-A611-056E5FC787C3}" destId="{16A1A66B-D893-40A1-A39A-3A4172B1EB03}" srcOrd="1" destOrd="0" presId="urn:microsoft.com/office/officeart/2008/layout/Pictu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8085CB-2560-45C7-BAF7-3D034D0AAC38}" type="doc">
      <dgm:prSet loTypeId="urn:microsoft.com/office/officeart/2005/8/layout/hierarchy4" loCatId="list" qsTypeId="urn:microsoft.com/office/officeart/2005/8/quickstyle/simple1" qsCatId="simple" csTypeId="urn:microsoft.com/office/officeart/2005/8/colors/colorful3" csCatId="colorful" phldr="1"/>
      <dgm:spPr/>
      <dgm:t>
        <a:bodyPr/>
        <a:lstStyle/>
        <a:p>
          <a:endParaRPr lang="es-AR"/>
        </a:p>
      </dgm:t>
    </dgm:pt>
    <dgm:pt modelId="{425C28B8-ECE4-4AA0-8ACD-166352AF3EC7}">
      <dgm:prSet phldrT="[Texto]">
        <dgm:style>
          <a:lnRef idx="3">
            <a:schemeClr val="lt1"/>
          </a:lnRef>
          <a:fillRef idx="1">
            <a:schemeClr val="accent5"/>
          </a:fillRef>
          <a:effectRef idx="1">
            <a:schemeClr val="accent5"/>
          </a:effectRef>
          <a:fontRef idx="minor">
            <a:schemeClr val="lt1"/>
          </a:fontRef>
        </dgm:style>
      </dgm:prSet>
      <dgm:spPr/>
      <dgm:t>
        <a:bodyPr/>
        <a:lstStyle/>
        <a:p>
          <a:r>
            <a:rPr lang="es-AR" dirty="0" smtClean="0"/>
            <a:t>Centro de Apoyo a la Mujer Maltratada</a:t>
          </a:r>
        </a:p>
        <a:p>
          <a:r>
            <a:rPr lang="es-AR" dirty="0" smtClean="0"/>
            <a:t>(C.A.M.M.)</a:t>
          </a:r>
          <a:endParaRPr lang="es-AR" dirty="0"/>
        </a:p>
      </dgm:t>
    </dgm:pt>
    <dgm:pt modelId="{9A56EB22-71E0-4AD7-9B71-44FEA0026BC6}" type="parTrans" cxnId="{F339060A-44ED-4FBA-A12B-CD1278E22B8A}">
      <dgm:prSet/>
      <dgm:spPr/>
      <dgm:t>
        <a:bodyPr/>
        <a:lstStyle/>
        <a:p>
          <a:endParaRPr lang="es-AR"/>
        </a:p>
      </dgm:t>
    </dgm:pt>
    <dgm:pt modelId="{43793BFF-542F-460E-9AFA-2F2D84F88EB9}" type="sibTrans" cxnId="{F339060A-44ED-4FBA-A12B-CD1278E22B8A}">
      <dgm:prSet/>
      <dgm:spPr/>
      <dgm:t>
        <a:bodyPr/>
        <a:lstStyle/>
        <a:p>
          <a:endParaRPr lang="es-AR"/>
        </a:p>
      </dgm:t>
    </dgm:pt>
    <dgm:pt modelId="{5025A6F5-907A-4AB8-AAB3-0D63511A8B7B}">
      <dgm:prSet phldrT="[Texto]">
        <dgm:style>
          <a:lnRef idx="3">
            <a:schemeClr val="lt1"/>
          </a:lnRef>
          <a:fillRef idx="1">
            <a:schemeClr val="accent5"/>
          </a:fillRef>
          <a:effectRef idx="1">
            <a:schemeClr val="accent5"/>
          </a:effectRef>
          <a:fontRef idx="minor">
            <a:schemeClr val="lt1"/>
          </a:fontRef>
        </dgm:style>
      </dgm:prSet>
      <dgm:spPr/>
      <dgm:t>
        <a:bodyPr/>
        <a:lstStyle/>
        <a:p>
          <a:r>
            <a:rPr lang="es-AR" dirty="0" smtClean="0"/>
            <a:t>Dirección de la Mujer</a:t>
          </a:r>
          <a:endParaRPr lang="es-AR" dirty="0"/>
        </a:p>
      </dgm:t>
    </dgm:pt>
    <dgm:pt modelId="{A34B0AC6-139C-4C9F-838C-653A6877BABC}" type="parTrans" cxnId="{242DA792-B728-4176-8ADC-0DAC6230AAF5}">
      <dgm:prSet/>
      <dgm:spPr/>
      <dgm:t>
        <a:bodyPr/>
        <a:lstStyle/>
        <a:p>
          <a:endParaRPr lang="es-AR"/>
        </a:p>
      </dgm:t>
    </dgm:pt>
    <dgm:pt modelId="{4B6CCDF1-8B28-4647-8F32-A0C6BD35B804}" type="sibTrans" cxnId="{242DA792-B728-4176-8ADC-0DAC6230AAF5}">
      <dgm:prSet/>
      <dgm:spPr/>
      <dgm:t>
        <a:bodyPr/>
        <a:lstStyle/>
        <a:p>
          <a:endParaRPr lang="es-AR"/>
        </a:p>
      </dgm:t>
    </dgm:pt>
    <dgm:pt modelId="{1CFE7F51-9906-4A21-B64B-63E6B7A571F6}">
      <dgm:prSet phldrT="[Texto]" custT="1">
        <dgm:style>
          <a:lnRef idx="3">
            <a:schemeClr val="lt1"/>
          </a:lnRef>
          <a:fillRef idx="1">
            <a:schemeClr val="accent5"/>
          </a:fillRef>
          <a:effectRef idx="1">
            <a:schemeClr val="accent5"/>
          </a:effectRef>
          <a:fontRef idx="minor">
            <a:schemeClr val="lt1"/>
          </a:fontRef>
        </dgm:style>
      </dgm:prSet>
      <dgm:spPr>
        <a:noFill/>
        <a:ln>
          <a:noFill/>
        </a:ln>
      </dgm:spPr>
      <dgm:t>
        <a:bodyPr/>
        <a:lstStyle/>
        <a:p>
          <a:pPr algn="just">
            <a:lnSpc>
              <a:spcPct val="90000"/>
            </a:lnSpc>
            <a:spcAft>
              <a:spcPct val="35000"/>
            </a:spcAft>
          </a:pPr>
          <a:r>
            <a:rPr lang="es-ES" sz="1200" dirty="0" smtClean="0">
              <a:latin typeface="Arial" pitchFamily="34" charset="0"/>
              <a:cs typeface="Arial" pitchFamily="34" charset="0"/>
            </a:rPr>
            <a:t> </a:t>
          </a:r>
          <a:endParaRPr lang="es-AR" sz="1400" dirty="0"/>
        </a:p>
      </dgm:t>
    </dgm:pt>
    <dgm:pt modelId="{74E2D4B4-8EE5-4DBD-9C16-BB437D263731}" type="sibTrans" cxnId="{799A5135-2D47-407E-95B2-1195516E7D36}">
      <dgm:prSet/>
      <dgm:spPr/>
      <dgm:t>
        <a:bodyPr/>
        <a:lstStyle/>
        <a:p>
          <a:endParaRPr lang="es-AR"/>
        </a:p>
      </dgm:t>
    </dgm:pt>
    <dgm:pt modelId="{ED38041D-E79A-46F9-B1D7-BA8D4AA21BCE}" type="parTrans" cxnId="{799A5135-2D47-407E-95B2-1195516E7D36}">
      <dgm:prSet/>
      <dgm:spPr/>
      <dgm:t>
        <a:bodyPr/>
        <a:lstStyle/>
        <a:p>
          <a:endParaRPr lang="es-AR"/>
        </a:p>
      </dgm:t>
    </dgm:pt>
    <dgm:pt modelId="{F93B005F-BB6D-4437-8C5F-CA7F46C872E7}" type="pres">
      <dgm:prSet presAssocID="{B18085CB-2560-45C7-BAF7-3D034D0AAC38}" presName="Name0" presStyleCnt="0">
        <dgm:presLayoutVars>
          <dgm:chPref val="1"/>
          <dgm:dir/>
          <dgm:animOne val="branch"/>
          <dgm:animLvl val="lvl"/>
          <dgm:resizeHandles/>
        </dgm:presLayoutVars>
      </dgm:prSet>
      <dgm:spPr/>
      <dgm:t>
        <a:bodyPr/>
        <a:lstStyle/>
        <a:p>
          <a:endParaRPr lang="es-AR"/>
        </a:p>
      </dgm:t>
    </dgm:pt>
    <dgm:pt modelId="{C550060A-5362-4EC6-B088-F8E62F4934DA}" type="pres">
      <dgm:prSet presAssocID="{1CFE7F51-9906-4A21-B64B-63E6B7A571F6}" presName="vertOne" presStyleCnt="0"/>
      <dgm:spPr/>
    </dgm:pt>
    <dgm:pt modelId="{9C3E80FE-153D-4613-835E-794AEA0BB54B}" type="pres">
      <dgm:prSet presAssocID="{1CFE7F51-9906-4A21-B64B-63E6B7A571F6}" presName="txOne" presStyleLbl="node0" presStyleIdx="0" presStyleCnt="1" custFlipVert="1" custScaleX="66565" custScaleY="3653" custLinFactY="61152" custLinFactNeighborX="-37" custLinFactNeighborY="100000">
        <dgm:presLayoutVars>
          <dgm:chPref val="3"/>
        </dgm:presLayoutVars>
      </dgm:prSet>
      <dgm:spPr/>
      <dgm:t>
        <a:bodyPr/>
        <a:lstStyle/>
        <a:p>
          <a:endParaRPr lang="es-AR"/>
        </a:p>
      </dgm:t>
    </dgm:pt>
    <dgm:pt modelId="{8BF74721-E0BA-4F43-8EE7-3B5EC92B78BB}" type="pres">
      <dgm:prSet presAssocID="{1CFE7F51-9906-4A21-B64B-63E6B7A571F6}" presName="parTransOne" presStyleCnt="0"/>
      <dgm:spPr/>
    </dgm:pt>
    <dgm:pt modelId="{57D65B2D-999B-4F42-B6D5-6F2E469D8C74}" type="pres">
      <dgm:prSet presAssocID="{1CFE7F51-9906-4A21-B64B-63E6B7A571F6}" presName="horzOne" presStyleCnt="0"/>
      <dgm:spPr/>
    </dgm:pt>
    <dgm:pt modelId="{687A34B3-F16F-4BA1-88D4-DE105D0C36BA}" type="pres">
      <dgm:prSet presAssocID="{425C28B8-ECE4-4AA0-8ACD-166352AF3EC7}" presName="vertTwo" presStyleCnt="0"/>
      <dgm:spPr/>
    </dgm:pt>
    <dgm:pt modelId="{DC3254D9-EFA7-487E-B086-B4F9C8D82760}" type="pres">
      <dgm:prSet presAssocID="{425C28B8-ECE4-4AA0-8ACD-166352AF3EC7}" presName="txTwo" presStyleLbl="node2" presStyleIdx="0" presStyleCnt="2" custScaleY="66007" custLinFactY="-57378" custLinFactNeighborX="-77" custLinFactNeighborY="-100000">
        <dgm:presLayoutVars>
          <dgm:chPref val="3"/>
        </dgm:presLayoutVars>
      </dgm:prSet>
      <dgm:spPr/>
      <dgm:t>
        <a:bodyPr/>
        <a:lstStyle/>
        <a:p>
          <a:endParaRPr lang="es-AR"/>
        </a:p>
      </dgm:t>
    </dgm:pt>
    <dgm:pt modelId="{8FCF612B-D247-4643-B5A5-B921DB50EA6C}" type="pres">
      <dgm:prSet presAssocID="{425C28B8-ECE4-4AA0-8ACD-166352AF3EC7}" presName="horzTwo" presStyleCnt="0"/>
      <dgm:spPr/>
    </dgm:pt>
    <dgm:pt modelId="{CFD1A4DC-9B90-4062-BEBB-CA36C6C11314}" type="pres">
      <dgm:prSet presAssocID="{43793BFF-542F-460E-9AFA-2F2D84F88EB9}" presName="sibSpaceTwo" presStyleCnt="0"/>
      <dgm:spPr/>
    </dgm:pt>
    <dgm:pt modelId="{9917785B-B642-47C5-984B-F0EC72AEA6B6}" type="pres">
      <dgm:prSet presAssocID="{5025A6F5-907A-4AB8-AAB3-0D63511A8B7B}" presName="vertTwo" presStyleCnt="0"/>
      <dgm:spPr/>
    </dgm:pt>
    <dgm:pt modelId="{7704AE9A-98F3-4FD6-9E6B-E9702868D6EC}" type="pres">
      <dgm:prSet presAssocID="{5025A6F5-907A-4AB8-AAB3-0D63511A8B7B}" presName="txTwo" presStyleLbl="node2" presStyleIdx="1" presStyleCnt="2" custScaleY="66545" custLinFactY="-58364" custLinFactNeighborX="-2003" custLinFactNeighborY="-100000">
        <dgm:presLayoutVars>
          <dgm:chPref val="3"/>
        </dgm:presLayoutVars>
      </dgm:prSet>
      <dgm:spPr/>
      <dgm:t>
        <a:bodyPr/>
        <a:lstStyle/>
        <a:p>
          <a:endParaRPr lang="es-AR"/>
        </a:p>
      </dgm:t>
    </dgm:pt>
    <dgm:pt modelId="{007C36E8-2910-4E5C-B429-AFCA106A8FBF}" type="pres">
      <dgm:prSet presAssocID="{5025A6F5-907A-4AB8-AAB3-0D63511A8B7B}" presName="horzTwo" presStyleCnt="0"/>
      <dgm:spPr/>
    </dgm:pt>
  </dgm:ptLst>
  <dgm:cxnLst>
    <dgm:cxn modelId="{F339060A-44ED-4FBA-A12B-CD1278E22B8A}" srcId="{1CFE7F51-9906-4A21-B64B-63E6B7A571F6}" destId="{425C28B8-ECE4-4AA0-8ACD-166352AF3EC7}" srcOrd="0" destOrd="0" parTransId="{9A56EB22-71E0-4AD7-9B71-44FEA0026BC6}" sibTransId="{43793BFF-542F-460E-9AFA-2F2D84F88EB9}"/>
    <dgm:cxn modelId="{6D7BEC51-50F2-47B4-B636-0C8BD4FE36AF}" type="presOf" srcId="{5025A6F5-907A-4AB8-AAB3-0D63511A8B7B}" destId="{7704AE9A-98F3-4FD6-9E6B-E9702868D6EC}" srcOrd="0" destOrd="0" presId="urn:microsoft.com/office/officeart/2005/8/layout/hierarchy4"/>
    <dgm:cxn modelId="{A537DE80-0E2E-4141-B1ED-988636CAFC48}" type="presOf" srcId="{B18085CB-2560-45C7-BAF7-3D034D0AAC38}" destId="{F93B005F-BB6D-4437-8C5F-CA7F46C872E7}" srcOrd="0" destOrd="0" presId="urn:microsoft.com/office/officeart/2005/8/layout/hierarchy4"/>
    <dgm:cxn modelId="{13111934-7872-4750-A714-8AAA49664CAE}" type="presOf" srcId="{1CFE7F51-9906-4A21-B64B-63E6B7A571F6}" destId="{9C3E80FE-153D-4613-835E-794AEA0BB54B}" srcOrd="0" destOrd="0" presId="urn:microsoft.com/office/officeart/2005/8/layout/hierarchy4"/>
    <dgm:cxn modelId="{242DA792-B728-4176-8ADC-0DAC6230AAF5}" srcId="{1CFE7F51-9906-4A21-B64B-63E6B7A571F6}" destId="{5025A6F5-907A-4AB8-AAB3-0D63511A8B7B}" srcOrd="1" destOrd="0" parTransId="{A34B0AC6-139C-4C9F-838C-653A6877BABC}" sibTransId="{4B6CCDF1-8B28-4647-8F32-A0C6BD35B804}"/>
    <dgm:cxn modelId="{799A5135-2D47-407E-95B2-1195516E7D36}" srcId="{B18085CB-2560-45C7-BAF7-3D034D0AAC38}" destId="{1CFE7F51-9906-4A21-B64B-63E6B7A571F6}" srcOrd="0" destOrd="0" parTransId="{ED38041D-E79A-46F9-B1D7-BA8D4AA21BCE}" sibTransId="{74E2D4B4-8EE5-4DBD-9C16-BB437D263731}"/>
    <dgm:cxn modelId="{9B49B88D-E142-4C4C-9287-171022DCFE99}" type="presOf" srcId="{425C28B8-ECE4-4AA0-8ACD-166352AF3EC7}" destId="{DC3254D9-EFA7-487E-B086-B4F9C8D82760}" srcOrd="0" destOrd="0" presId="urn:microsoft.com/office/officeart/2005/8/layout/hierarchy4"/>
    <dgm:cxn modelId="{080D6BEA-695E-4B9D-A99C-17186C0863DD}" type="presParOf" srcId="{F93B005F-BB6D-4437-8C5F-CA7F46C872E7}" destId="{C550060A-5362-4EC6-B088-F8E62F4934DA}" srcOrd="0" destOrd="0" presId="urn:microsoft.com/office/officeart/2005/8/layout/hierarchy4"/>
    <dgm:cxn modelId="{EAC7ADB8-81B1-449C-8AC6-3A4F041608A7}" type="presParOf" srcId="{C550060A-5362-4EC6-B088-F8E62F4934DA}" destId="{9C3E80FE-153D-4613-835E-794AEA0BB54B}" srcOrd="0" destOrd="0" presId="urn:microsoft.com/office/officeart/2005/8/layout/hierarchy4"/>
    <dgm:cxn modelId="{48E55C0F-0497-438E-BD2B-D5ADA748AEF5}" type="presParOf" srcId="{C550060A-5362-4EC6-B088-F8E62F4934DA}" destId="{8BF74721-E0BA-4F43-8EE7-3B5EC92B78BB}" srcOrd="1" destOrd="0" presId="urn:microsoft.com/office/officeart/2005/8/layout/hierarchy4"/>
    <dgm:cxn modelId="{6160E3C3-2FA4-465F-84CA-3AC6ED9A6266}" type="presParOf" srcId="{C550060A-5362-4EC6-B088-F8E62F4934DA}" destId="{57D65B2D-999B-4F42-B6D5-6F2E469D8C74}" srcOrd="2" destOrd="0" presId="urn:microsoft.com/office/officeart/2005/8/layout/hierarchy4"/>
    <dgm:cxn modelId="{B0B21683-9324-480F-923E-ACDBC3AE8244}" type="presParOf" srcId="{57D65B2D-999B-4F42-B6D5-6F2E469D8C74}" destId="{687A34B3-F16F-4BA1-88D4-DE105D0C36BA}" srcOrd="0" destOrd="0" presId="urn:microsoft.com/office/officeart/2005/8/layout/hierarchy4"/>
    <dgm:cxn modelId="{C991F324-999D-4936-8ED7-F7D664E1BDAF}" type="presParOf" srcId="{687A34B3-F16F-4BA1-88D4-DE105D0C36BA}" destId="{DC3254D9-EFA7-487E-B086-B4F9C8D82760}" srcOrd="0" destOrd="0" presId="urn:microsoft.com/office/officeart/2005/8/layout/hierarchy4"/>
    <dgm:cxn modelId="{781CF0F5-5B37-4DC9-A200-2601D69CD658}" type="presParOf" srcId="{687A34B3-F16F-4BA1-88D4-DE105D0C36BA}" destId="{8FCF612B-D247-4643-B5A5-B921DB50EA6C}" srcOrd="1" destOrd="0" presId="urn:microsoft.com/office/officeart/2005/8/layout/hierarchy4"/>
    <dgm:cxn modelId="{878158D7-0586-4E9E-9AB7-7665F904575B}" type="presParOf" srcId="{57D65B2D-999B-4F42-B6D5-6F2E469D8C74}" destId="{CFD1A4DC-9B90-4062-BEBB-CA36C6C11314}" srcOrd="1" destOrd="0" presId="urn:microsoft.com/office/officeart/2005/8/layout/hierarchy4"/>
    <dgm:cxn modelId="{8B560C12-E0A8-4B6A-89D2-859D937A6893}" type="presParOf" srcId="{57D65B2D-999B-4F42-B6D5-6F2E469D8C74}" destId="{9917785B-B642-47C5-984B-F0EC72AEA6B6}" srcOrd="2" destOrd="0" presId="urn:microsoft.com/office/officeart/2005/8/layout/hierarchy4"/>
    <dgm:cxn modelId="{3CC26CE8-BB0D-4AF8-870E-ED51E2B635CF}" type="presParOf" srcId="{9917785B-B642-47C5-984B-F0EC72AEA6B6}" destId="{7704AE9A-98F3-4FD6-9E6B-E9702868D6EC}" srcOrd="0" destOrd="0" presId="urn:microsoft.com/office/officeart/2005/8/layout/hierarchy4"/>
    <dgm:cxn modelId="{E105B4AC-2DC7-4AD2-AB5A-72EF94021A5B}" type="presParOf" srcId="{9917785B-B642-47C5-984B-F0EC72AEA6B6}" destId="{007C36E8-2910-4E5C-B429-AFCA106A8FBF}"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7CF56C7-DC0A-4584-9E8E-695B81376477}" type="doc">
      <dgm:prSet loTypeId="urn:microsoft.com/office/officeart/2005/8/layout/hierarchy4" loCatId="list" qsTypeId="urn:microsoft.com/office/officeart/2005/8/quickstyle/simple1" qsCatId="simple" csTypeId="urn:microsoft.com/office/officeart/2005/8/colors/colorful3" csCatId="colorful" phldr="1"/>
      <dgm:spPr/>
      <dgm:t>
        <a:bodyPr/>
        <a:lstStyle/>
        <a:p>
          <a:endParaRPr lang="es-AR"/>
        </a:p>
      </dgm:t>
    </dgm:pt>
    <dgm:pt modelId="{94EF6B3F-E238-422F-8FA1-564B55F4EC05}">
      <dgm:prSet phldrT="[Texto]" custT="1"/>
      <dgm:spPr/>
      <dgm:t>
        <a:bodyPr/>
        <a:lstStyle/>
        <a:p>
          <a:r>
            <a:rPr lang="es-AR" sz="2400" dirty="0" smtClean="0"/>
            <a:t>Entrevista </a:t>
          </a:r>
          <a:r>
            <a:rPr lang="es-AR" sz="2400" dirty="0" err="1" smtClean="0"/>
            <a:t>Semi</a:t>
          </a:r>
          <a:r>
            <a:rPr lang="es-AR" sz="2400" dirty="0" smtClean="0"/>
            <a:t>-dirigida</a:t>
          </a:r>
          <a:endParaRPr lang="es-AR" sz="2400" dirty="0"/>
        </a:p>
      </dgm:t>
    </dgm:pt>
    <dgm:pt modelId="{9F8DF1B5-4362-444E-BF89-BAD6E9D4E188}" type="parTrans" cxnId="{46EBCC18-162B-4F5B-92A4-A5035724D7EC}">
      <dgm:prSet/>
      <dgm:spPr/>
      <dgm:t>
        <a:bodyPr/>
        <a:lstStyle/>
        <a:p>
          <a:endParaRPr lang="es-AR"/>
        </a:p>
      </dgm:t>
    </dgm:pt>
    <dgm:pt modelId="{21B6FA50-AE9B-4D57-AEC9-3DE0D05E372D}" type="sibTrans" cxnId="{46EBCC18-162B-4F5B-92A4-A5035724D7EC}">
      <dgm:prSet/>
      <dgm:spPr/>
      <dgm:t>
        <a:bodyPr/>
        <a:lstStyle/>
        <a:p>
          <a:endParaRPr lang="es-AR"/>
        </a:p>
      </dgm:t>
    </dgm:pt>
    <dgm:pt modelId="{4329870D-4FD6-4275-9CB8-952CF02719DD}">
      <dgm:prSet phldrT="[Texto]"/>
      <dgm:spPr/>
      <dgm:t>
        <a:bodyPr/>
        <a:lstStyle/>
        <a:p>
          <a:r>
            <a:rPr lang="es-ES" dirty="0" smtClean="0"/>
            <a:t>Dos consideraciones fundamentales para su </a:t>
          </a:r>
          <a:r>
            <a:rPr lang="es-ES" b="1" dirty="0" smtClean="0"/>
            <a:t>creación y desarrollo </a:t>
          </a:r>
          <a:endParaRPr lang="es-AR" b="1" dirty="0"/>
        </a:p>
      </dgm:t>
    </dgm:pt>
    <dgm:pt modelId="{9C5C4965-5360-4924-B1E7-6E8C79FFF6CB}" type="parTrans" cxnId="{C0FDD74C-E04A-4C15-8DCB-8E046606B6EA}">
      <dgm:prSet/>
      <dgm:spPr/>
      <dgm:t>
        <a:bodyPr/>
        <a:lstStyle/>
        <a:p>
          <a:endParaRPr lang="es-AR"/>
        </a:p>
      </dgm:t>
    </dgm:pt>
    <dgm:pt modelId="{88960CA2-DAC1-4A74-9CCF-3A5DAAAABA79}" type="sibTrans" cxnId="{C0FDD74C-E04A-4C15-8DCB-8E046606B6EA}">
      <dgm:prSet/>
      <dgm:spPr/>
      <dgm:t>
        <a:bodyPr/>
        <a:lstStyle/>
        <a:p>
          <a:endParaRPr lang="es-AR"/>
        </a:p>
      </dgm:t>
    </dgm:pt>
    <dgm:pt modelId="{8A1FCD61-AA1D-47F9-93E0-5A910402A3A1}">
      <dgm:prSet phldrT="[Texto]"/>
      <dgm:spPr/>
      <dgm:t>
        <a:bodyPr/>
        <a:lstStyle/>
        <a:p>
          <a:r>
            <a:rPr lang="es-ES" dirty="0" smtClean="0"/>
            <a:t>Evitar la </a:t>
          </a:r>
          <a:r>
            <a:rPr lang="es-ES" b="1" dirty="0" err="1" smtClean="0"/>
            <a:t>revictimización</a:t>
          </a:r>
          <a:r>
            <a:rPr lang="es-ES" dirty="0" smtClean="0"/>
            <a:t>.</a:t>
          </a:r>
          <a:endParaRPr lang="es-AR" dirty="0"/>
        </a:p>
      </dgm:t>
    </dgm:pt>
    <dgm:pt modelId="{F97C126B-CF98-42A0-8010-10CF56C3C342}" type="parTrans" cxnId="{759D327B-0441-487B-AF9B-52EB146D448B}">
      <dgm:prSet/>
      <dgm:spPr/>
      <dgm:t>
        <a:bodyPr/>
        <a:lstStyle/>
        <a:p>
          <a:endParaRPr lang="es-AR"/>
        </a:p>
      </dgm:t>
    </dgm:pt>
    <dgm:pt modelId="{E430D335-2B19-447D-8CDD-27A768C80451}" type="sibTrans" cxnId="{759D327B-0441-487B-AF9B-52EB146D448B}">
      <dgm:prSet/>
      <dgm:spPr/>
      <dgm:t>
        <a:bodyPr/>
        <a:lstStyle/>
        <a:p>
          <a:endParaRPr lang="es-AR"/>
        </a:p>
      </dgm:t>
    </dgm:pt>
    <dgm:pt modelId="{828A1DA6-6C19-4576-9489-8A38575E6547}">
      <dgm:prSet phldrT="[Texto]"/>
      <dgm:spPr/>
      <dgm:t>
        <a:bodyPr/>
        <a:lstStyle/>
        <a:p>
          <a:r>
            <a:rPr lang="es-ES" dirty="0" smtClean="0"/>
            <a:t>Generar un espacio de </a:t>
          </a:r>
          <a:r>
            <a:rPr lang="es-ES" b="1" dirty="0" smtClean="0"/>
            <a:t>escucha y cuidado</a:t>
          </a:r>
          <a:r>
            <a:rPr lang="es-ES" dirty="0" smtClean="0"/>
            <a:t>. </a:t>
          </a:r>
          <a:endParaRPr lang="es-AR" dirty="0"/>
        </a:p>
      </dgm:t>
    </dgm:pt>
    <dgm:pt modelId="{82F27FDE-B6FC-4082-B56B-73E7F178C468}" type="parTrans" cxnId="{9CD9AFA5-ADE8-458C-A830-E476E7E0E5CA}">
      <dgm:prSet/>
      <dgm:spPr/>
      <dgm:t>
        <a:bodyPr/>
        <a:lstStyle/>
        <a:p>
          <a:endParaRPr lang="es-AR"/>
        </a:p>
      </dgm:t>
    </dgm:pt>
    <dgm:pt modelId="{69CE4C4F-ECBC-443D-A9F8-6A25E29935CA}" type="sibTrans" cxnId="{9CD9AFA5-ADE8-458C-A830-E476E7E0E5CA}">
      <dgm:prSet/>
      <dgm:spPr/>
      <dgm:t>
        <a:bodyPr/>
        <a:lstStyle/>
        <a:p>
          <a:endParaRPr lang="es-AR"/>
        </a:p>
      </dgm:t>
    </dgm:pt>
    <dgm:pt modelId="{419B4853-0CE4-4375-8668-0B2CBEDA0DFA}">
      <dgm:prSet phldrT="[Texto]"/>
      <dgm:spPr/>
      <dgm:t>
        <a:bodyPr/>
        <a:lstStyle/>
        <a:p>
          <a:r>
            <a:rPr lang="es-AR" dirty="0" smtClean="0"/>
            <a:t>CONTACTO CON LA INSTITUCION</a:t>
          </a:r>
          <a:endParaRPr lang="es-AR" dirty="0"/>
        </a:p>
      </dgm:t>
    </dgm:pt>
    <dgm:pt modelId="{A412BE23-FE8A-4267-B057-FE0037AE707B}" type="parTrans" cxnId="{2A6F5573-B547-4D74-BF38-8448FE19276A}">
      <dgm:prSet/>
      <dgm:spPr/>
      <dgm:t>
        <a:bodyPr/>
        <a:lstStyle/>
        <a:p>
          <a:endParaRPr lang="es-AR"/>
        </a:p>
      </dgm:t>
    </dgm:pt>
    <dgm:pt modelId="{2E21211C-2095-4F7E-8506-AB66EB440A35}" type="sibTrans" cxnId="{2A6F5573-B547-4D74-BF38-8448FE19276A}">
      <dgm:prSet/>
      <dgm:spPr/>
      <dgm:t>
        <a:bodyPr/>
        <a:lstStyle/>
        <a:p>
          <a:endParaRPr lang="es-AR"/>
        </a:p>
      </dgm:t>
    </dgm:pt>
    <dgm:pt modelId="{DF560998-59B6-43E3-823D-A35019969600}">
      <dgm:prSet/>
      <dgm:spPr/>
      <dgm:t>
        <a:bodyPr/>
        <a:lstStyle/>
        <a:p>
          <a:r>
            <a:rPr lang="es-AR" dirty="0" smtClean="0"/>
            <a:t>RELATO DE LA EXPERIENCIA</a:t>
          </a:r>
          <a:endParaRPr lang="es-AR" dirty="0"/>
        </a:p>
      </dgm:t>
    </dgm:pt>
    <dgm:pt modelId="{CEF79CDD-4237-4DB5-8D07-66F0D948BA95}" type="parTrans" cxnId="{C9358CD0-331C-4393-8025-B7C7DA55B346}">
      <dgm:prSet/>
      <dgm:spPr/>
      <dgm:t>
        <a:bodyPr/>
        <a:lstStyle/>
        <a:p>
          <a:endParaRPr lang="es-AR"/>
        </a:p>
      </dgm:t>
    </dgm:pt>
    <dgm:pt modelId="{5BD04E28-4B14-4E55-8732-53671D07EF98}" type="sibTrans" cxnId="{C9358CD0-331C-4393-8025-B7C7DA55B346}">
      <dgm:prSet/>
      <dgm:spPr/>
      <dgm:t>
        <a:bodyPr/>
        <a:lstStyle/>
        <a:p>
          <a:endParaRPr lang="es-AR"/>
        </a:p>
      </dgm:t>
    </dgm:pt>
    <dgm:pt modelId="{50DB1D99-07BC-410D-BC73-726E4EDE2E70}">
      <dgm:prSet/>
      <dgm:spPr/>
      <dgm:t>
        <a:bodyPr/>
        <a:lstStyle/>
        <a:p>
          <a:r>
            <a:rPr lang="es-AR" dirty="0" smtClean="0"/>
            <a:t>PROCESO DE REELABORACION Y PROYECCIÓN</a:t>
          </a:r>
          <a:endParaRPr lang="es-AR" dirty="0"/>
        </a:p>
      </dgm:t>
    </dgm:pt>
    <dgm:pt modelId="{0036793F-94AB-47D1-9470-7B823C0C0706}" type="parTrans" cxnId="{340C09D3-671F-456B-8FD7-BDC3C3638BB0}">
      <dgm:prSet/>
      <dgm:spPr/>
      <dgm:t>
        <a:bodyPr/>
        <a:lstStyle/>
        <a:p>
          <a:endParaRPr lang="es-AR"/>
        </a:p>
      </dgm:t>
    </dgm:pt>
    <dgm:pt modelId="{95B285B4-C389-46CD-92E8-473AC6EDBBFF}" type="sibTrans" cxnId="{340C09D3-671F-456B-8FD7-BDC3C3638BB0}">
      <dgm:prSet/>
      <dgm:spPr/>
      <dgm:t>
        <a:bodyPr/>
        <a:lstStyle/>
        <a:p>
          <a:endParaRPr lang="es-AR"/>
        </a:p>
      </dgm:t>
    </dgm:pt>
    <dgm:pt modelId="{B0FA87B0-8F59-4B7E-8C95-569B3C09654D}">
      <dgm:prSet phldrT="[Texto]"/>
      <dgm:spPr/>
      <dgm:t>
        <a:bodyPr/>
        <a:lstStyle/>
        <a:p>
          <a:r>
            <a:rPr lang="es-AR" b="1" dirty="0" smtClean="0"/>
            <a:t>Tres ejes</a:t>
          </a:r>
          <a:endParaRPr lang="es-AR" b="1" dirty="0"/>
        </a:p>
      </dgm:t>
    </dgm:pt>
    <dgm:pt modelId="{90C8198F-8B30-4AF5-8259-63E85C373CCA}" type="sibTrans" cxnId="{27C4EF1D-FE0F-44B0-AABB-8E3AE10A9E02}">
      <dgm:prSet/>
      <dgm:spPr/>
      <dgm:t>
        <a:bodyPr/>
        <a:lstStyle/>
        <a:p>
          <a:endParaRPr lang="es-AR"/>
        </a:p>
      </dgm:t>
    </dgm:pt>
    <dgm:pt modelId="{27D44AE5-3FFB-4B77-A3E1-AF88868CECEE}" type="parTrans" cxnId="{27C4EF1D-FE0F-44B0-AABB-8E3AE10A9E02}">
      <dgm:prSet/>
      <dgm:spPr/>
      <dgm:t>
        <a:bodyPr/>
        <a:lstStyle/>
        <a:p>
          <a:endParaRPr lang="es-AR"/>
        </a:p>
      </dgm:t>
    </dgm:pt>
    <dgm:pt modelId="{DB3FC575-BEED-4797-B3DF-AB2AFA37D08E}" type="pres">
      <dgm:prSet presAssocID="{17CF56C7-DC0A-4584-9E8E-695B81376477}" presName="Name0" presStyleCnt="0">
        <dgm:presLayoutVars>
          <dgm:chPref val="1"/>
          <dgm:dir/>
          <dgm:animOne val="branch"/>
          <dgm:animLvl val="lvl"/>
          <dgm:resizeHandles/>
        </dgm:presLayoutVars>
      </dgm:prSet>
      <dgm:spPr/>
      <dgm:t>
        <a:bodyPr/>
        <a:lstStyle/>
        <a:p>
          <a:endParaRPr lang="es-AR"/>
        </a:p>
      </dgm:t>
    </dgm:pt>
    <dgm:pt modelId="{1EB34C6B-E3C1-424C-87E7-75441C419299}" type="pres">
      <dgm:prSet presAssocID="{94EF6B3F-E238-422F-8FA1-564B55F4EC05}" presName="vertOne" presStyleCnt="0"/>
      <dgm:spPr/>
      <dgm:t>
        <a:bodyPr/>
        <a:lstStyle/>
        <a:p>
          <a:endParaRPr lang="es-AR"/>
        </a:p>
      </dgm:t>
    </dgm:pt>
    <dgm:pt modelId="{8D4BED9D-89C9-417C-B80B-89268BDFBEA6}" type="pres">
      <dgm:prSet presAssocID="{94EF6B3F-E238-422F-8FA1-564B55F4EC05}" presName="txOne" presStyleLbl="node0" presStyleIdx="0" presStyleCnt="1" custLinFactNeighborX="-11" custLinFactNeighborY="-55305">
        <dgm:presLayoutVars>
          <dgm:chPref val="3"/>
        </dgm:presLayoutVars>
      </dgm:prSet>
      <dgm:spPr/>
      <dgm:t>
        <a:bodyPr/>
        <a:lstStyle/>
        <a:p>
          <a:endParaRPr lang="es-AR"/>
        </a:p>
      </dgm:t>
    </dgm:pt>
    <dgm:pt modelId="{79DED45C-8FB0-4643-BF82-A3C51953219C}" type="pres">
      <dgm:prSet presAssocID="{94EF6B3F-E238-422F-8FA1-564B55F4EC05}" presName="parTransOne" presStyleCnt="0"/>
      <dgm:spPr/>
      <dgm:t>
        <a:bodyPr/>
        <a:lstStyle/>
        <a:p>
          <a:endParaRPr lang="es-AR"/>
        </a:p>
      </dgm:t>
    </dgm:pt>
    <dgm:pt modelId="{78FA8596-71B2-4814-AE34-B72C448B9034}" type="pres">
      <dgm:prSet presAssocID="{94EF6B3F-E238-422F-8FA1-564B55F4EC05}" presName="horzOne" presStyleCnt="0"/>
      <dgm:spPr/>
      <dgm:t>
        <a:bodyPr/>
        <a:lstStyle/>
        <a:p>
          <a:endParaRPr lang="es-AR"/>
        </a:p>
      </dgm:t>
    </dgm:pt>
    <dgm:pt modelId="{5B6D7544-BF73-4A3E-BD3A-568E1C5D5F93}" type="pres">
      <dgm:prSet presAssocID="{4329870D-4FD6-4275-9CB8-952CF02719DD}" presName="vertTwo" presStyleCnt="0"/>
      <dgm:spPr/>
      <dgm:t>
        <a:bodyPr/>
        <a:lstStyle/>
        <a:p>
          <a:endParaRPr lang="es-AR"/>
        </a:p>
      </dgm:t>
    </dgm:pt>
    <dgm:pt modelId="{0BD31571-E77E-4B0D-9CC9-04B087B3F19D}" type="pres">
      <dgm:prSet presAssocID="{4329870D-4FD6-4275-9CB8-952CF02719DD}" presName="txTwo" presStyleLbl="node2" presStyleIdx="0" presStyleCnt="2">
        <dgm:presLayoutVars>
          <dgm:chPref val="3"/>
        </dgm:presLayoutVars>
      </dgm:prSet>
      <dgm:spPr/>
      <dgm:t>
        <a:bodyPr/>
        <a:lstStyle/>
        <a:p>
          <a:endParaRPr lang="es-AR"/>
        </a:p>
      </dgm:t>
    </dgm:pt>
    <dgm:pt modelId="{EA87EFF8-1ABE-41E3-A633-72247A4FFC89}" type="pres">
      <dgm:prSet presAssocID="{4329870D-4FD6-4275-9CB8-952CF02719DD}" presName="parTransTwo" presStyleCnt="0"/>
      <dgm:spPr/>
      <dgm:t>
        <a:bodyPr/>
        <a:lstStyle/>
        <a:p>
          <a:endParaRPr lang="es-AR"/>
        </a:p>
      </dgm:t>
    </dgm:pt>
    <dgm:pt modelId="{C9F25B64-B5CD-4E00-B4C7-4DA212646D17}" type="pres">
      <dgm:prSet presAssocID="{4329870D-4FD6-4275-9CB8-952CF02719DD}" presName="horzTwo" presStyleCnt="0"/>
      <dgm:spPr/>
      <dgm:t>
        <a:bodyPr/>
        <a:lstStyle/>
        <a:p>
          <a:endParaRPr lang="es-AR"/>
        </a:p>
      </dgm:t>
    </dgm:pt>
    <dgm:pt modelId="{B51C8E54-92B1-4BDE-AB1A-AD181691B39B}" type="pres">
      <dgm:prSet presAssocID="{8A1FCD61-AA1D-47F9-93E0-5A910402A3A1}" presName="vertThree" presStyleCnt="0"/>
      <dgm:spPr/>
      <dgm:t>
        <a:bodyPr/>
        <a:lstStyle/>
        <a:p>
          <a:endParaRPr lang="es-AR"/>
        </a:p>
      </dgm:t>
    </dgm:pt>
    <dgm:pt modelId="{C5A6605D-B8C5-4F4F-8BED-26DAE87FACB2}" type="pres">
      <dgm:prSet presAssocID="{8A1FCD61-AA1D-47F9-93E0-5A910402A3A1}" presName="txThree" presStyleLbl="node3" presStyleIdx="0" presStyleCnt="5">
        <dgm:presLayoutVars>
          <dgm:chPref val="3"/>
        </dgm:presLayoutVars>
      </dgm:prSet>
      <dgm:spPr/>
      <dgm:t>
        <a:bodyPr/>
        <a:lstStyle/>
        <a:p>
          <a:endParaRPr lang="es-AR"/>
        </a:p>
      </dgm:t>
    </dgm:pt>
    <dgm:pt modelId="{72CC172B-92FB-476B-94D5-15BD089F22EA}" type="pres">
      <dgm:prSet presAssocID="{8A1FCD61-AA1D-47F9-93E0-5A910402A3A1}" presName="horzThree" presStyleCnt="0"/>
      <dgm:spPr/>
      <dgm:t>
        <a:bodyPr/>
        <a:lstStyle/>
        <a:p>
          <a:endParaRPr lang="es-AR"/>
        </a:p>
      </dgm:t>
    </dgm:pt>
    <dgm:pt modelId="{5555A1B5-85EB-48A3-90C0-B7D5F2266F9D}" type="pres">
      <dgm:prSet presAssocID="{E430D335-2B19-447D-8CDD-27A768C80451}" presName="sibSpaceThree" presStyleCnt="0"/>
      <dgm:spPr/>
      <dgm:t>
        <a:bodyPr/>
        <a:lstStyle/>
        <a:p>
          <a:endParaRPr lang="es-AR"/>
        </a:p>
      </dgm:t>
    </dgm:pt>
    <dgm:pt modelId="{A6D65F37-5622-4433-B589-8D0708632A85}" type="pres">
      <dgm:prSet presAssocID="{828A1DA6-6C19-4576-9489-8A38575E6547}" presName="vertThree" presStyleCnt="0"/>
      <dgm:spPr/>
      <dgm:t>
        <a:bodyPr/>
        <a:lstStyle/>
        <a:p>
          <a:endParaRPr lang="es-AR"/>
        </a:p>
      </dgm:t>
    </dgm:pt>
    <dgm:pt modelId="{EB4DD2E7-35FF-4C1C-BEFC-79412C32D972}" type="pres">
      <dgm:prSet presAssocID="{828A1DA6-6C19-4576-9489-8A38575E6547}" presName="txThree" presStyleLbl="node3" presStyleIdx="1" presStyleCnt="5">
        <dgm:presLayoutVars>
          <dgm:chPref val="3"/>
        </dgm:presLayoutVars>
      </dgm:prSet>
      <dgm:spPr/>
      <dgm:t>
        <a:bodyPr/>
        <a:lstStyle/>
        <a:p>
          <a:endParaRPr lang="es-AR"/>
        </a:p>
      </dgm:t>
    </dgm:pt>
    <dgm:pt modelId="{64207145-0CC5-4E87-A58E-9C1BDE4DA60A}" type="pres">
      <dgm:prSet presAssocID="{828A1DA6-6C19-4576-9489-8A38575E6547}" presName="horzThree" presStyleCnt="0"/>
      <dgm:spPr/>
      <dgm:t>
        <a:bodyPr/>
        <a:lstStyle/>
        <a:p>
          <a:endParaRPr lang="es-AR"/>
        </a:p>
      </dgm:t>
    </dgm:pt>
    <dgm:pt modelId="{18C95FEF-5DC0-437D-9A5B-D3DB5586A60F}" type="pres">
      <dgm:prSet presAssocID="{88960CA2-DAC1-4A74-9CCF-3A5DAAAABA79}" presName="sibSpaceTwo" presStyleCnt="0"/>
      <dgm:spPr/>
      <dgm:t>
        <a:bodyPr/>
        <a:lstStyle/>
        <a:p>
          <a:endParaRPr lang="es-AR"/>
        </a:p>
      </dgm:t>
    </dgm:pt>
    <dgm:pt modelId="{34CA473A-38AB-42DD-B494-3BF2219899E9}" type="pres">
      <dgm:prSet presAssocID="{B0FA87B0-8F59-4B7E-8C95-569B3C09654D}" presName="vertTwo" presStyleCnt="0"/>
      <dgm:spPr/>
      <dgm:t>
        <a:bodyPr/>
        <a:lstStyle/>
        <a:p>
          <a:endParaRPr lang="es-AR"/>
        </a:p>
      </dgm:t>
    </dgm:pt>
    <dgm:pt modelId="{8B57A1F3-F3F7-42EE-BEA2-BAAE47C265EE}" type="pres">
      <dgm:prSet presAssocID="{B0FA87B0-8F59-4B7E-8C95-569B3C09654D}" presName="txTwo" presStyleLbl="node2" presStyleIdx="1" presStyleCnt="2">
        <dgm:presLayoutVars>
          <dgm:chPref val="3"/>
        </dgm:presLayoutVars>
      </dgm:prSet>
      <dgm:spPr/>
      <dgm:t>
        <a:bodyPr/>
        <a:lstStyle/>
        <a:p>
          <a:endParaRPr lang="es-AR"/>
        </a:p>
      </dgm:t>
    </dgm:pt>
    <dgm:pt modelId="{5C88D2C0-3151-4409-82CF-E475A002D88A}" type="pres">
      <dgm:prSet presAssocID="{B0FA87B0-8F59-4B7E-8C95-569B3C09654D}" presName="parTransTwo" presStyleCnt="0"/>
      <dgm:spPr/>
      <dgm:t>
        <a:bodyPr/>
        <a:lstStyle/>
        <a:p>
          <a:endParaRPr lang="es-AR"/>
        </a:p>
      </dgm:t>
    </dgm:pt>
    <dgm:pt modelId="{5F5A1790-9F19-4C60-90F1-547EDE437EE4}" type="pres">
      <dgm:prSet presAssocID="{B0FA87B0-8F59-4B7E-8C95-569B3C09654D}" presName="horzTwo" presStyleCnt="0"/>
      <dgm:spPr/>
      <dgm:t>
        <a:bodyPr/>
        <a:lstStyle/>
        <a:p>
          <a:endParaRPr lang="es-AR"/>
        </a:p>
      </dgm:t>
    </dgm:pt>
    <dgm:pt modelId="{36F826BF-BFDE-44B2-8BB3-EB61827A187F}" type="pres">
      <dgm:prSet presAssocID="{419B4853-0CE4-4375-8668-0B2CBEDA0DFA}" presName="vertThree" presStyleCnt="0"/>
      <dgm:spPr/>
      <dgm:t>
        <a:bodyPr/>
        <a:lstStyle/>
        <a:p>
          <a:endParaRPr lang="es-AR"/>
        </a:p>
      </dgm:t>
    </dgm:pt>
    <dgm:pt modelId="{109C6C25-1DA2-4A55-9BE9-10516973901D}" type="pres">
      <dgm:prSet presAssocID="{419B4853-0CE4-4375-8668-0B2CBEDA0DFA}" presName="txThree" presStyleLbl="node3" presStyleIdx="2" presStyleCnt="5">
        <dgm:presLayoutVars>
          <dgm:chPref val="3"/>
        </dgm:presLayoutVars>
      </dgm:prSet>
      <dgm:spPr/>
      <dgm:t>
        <a:bodyPr/>
        <a:lstStyle/>
        <a:p>
          <a:endParaRPr lang="es-AR"/>
        </a:p>
      </dgm:t>
    </dgm:pt>
    <dgm:pt modelId="{90735D08-9560-431E-AA4C-7B540575F8B9}" type="pres">
      <dgm:prSet presAssocID="{419B4853-0CE4-4375-8668-0B2CBEDA0DFA}" presName="horzThree" presStyleCnt="0"/>
      <dgm:spPr/>
      <dgm:t>
        <a:bodyPr/>
        <a:lstStyle/>
        <a:p>
          <a:endParaRPr lang="es-AR"/>
        </a:p>
      </dgm:t>
    </dgm:pt>
    <dgm:pt modelId="{6C0B28D2-E2DD-4832-AE92-7FAB8B727E6F}" type="pres">
      <dgm:prSet presAssocID="{2E21211C-2095-4F7E-8506-AB66EB440A35}" presName="sibSpaceThree" presStyleCnt="0"/>
      <dgm:spPr/>
      <dgm:t>
        <a:bodyPr/>
        <a:lstStyle/>
        <a:p>
          <a:endParaRPr lang="es-AR"/>
        </a:p>
      </dgm:t>
    </dgm:pt>
    <dgm:pt modelId="{EDACA8AA-4C83-47AF-8568-B0161F809676}" type="pres">
      <dgm:prSet presAssocID="{DF560998-59B6-43E3-823D-A35019969600}" presName="vertThree" presStyleCnt="0"/>
      <dgm:spPr/>
      <dgm:t>
        <a:bodyPr/>
        <a:lstStyle/>
        <a:p>
          <a:endParaRPr lang="es-AR"/>
        </a:p>
      </dgm:t>
    </dgm:pt>
    <dgm:pt modelId="{C4B14098-9A9D-40C1-ACC3-13CA50B56B42}" type="pres">
      <dgm:prSet presAssocID="{DF560998-59B6-43E3-823D-A35019969600}" presName="txThree" presStyleLbl="node3" presStyleIdx="3" presStyleCnt="5">
        <dgm:presLayoutVars>
          <dgm:chPref val="3"/>
        </dgm:presLayoutVars>
      </dgm:prSet>
      <dgm:spPr/>
      <dgm:t>
        <a:bodyPr/>
        <a:lstStyle/>
        <a:p>
          <a:endParaRPr lang="es-AR"/>
        </a:p>
      </dgm:t>
    </dgm:pt>
    <dgm:pt modelId="{69990B8A-474D-41DA-97E2-4A79086C894E}" type="pres">
      <dgm:prSet presAssocID="{DF560998-59B6-43E3-823D-A35019969600}" presName="horzThree" presStyleCnt="0"/>
      <dgm:spPr/>
      <dgm:t>
        <a:bodyPr/>
        <a:lstStyle/>
        <a:p>
          <a:endParaRPr lang="es-AR"/>
        </a:p>
      </dgm:t>
    </dgm:pt>
    <dgm:pt modelId="{F404C609-2EE9-4455-A496-D8415DEE7597}" type="pres">
      <dgm:prSet presAssocID="{5BD04E28-4B14-4E55-8732-53671D07EF98}" presName="sibSpaceThree" presStyleCnt="0"/>
      <dgm:spPr/>
      <dgm:t>
        <a:bodyPr/>
        <a:lstStyle/>
        <a:p>
          <a:endParaRPr lang="es-AR"/>
        </a:p>
      </dgm:t>
    </dgm:pt>
    <dgm:pt modelId="{FA705EF5-9735-497E-A817-828E6F4E13BF}" type="pres">
      <dgm:prSet presAssocID="{50DB1D99-07BC-410D-BC73-726E4EDE2E70}" presName="vertThree" presStyleCnt="0"/>
      <dgm:spPr/>
      <dgm:t>
        <a:bodyPr/>
        <a:lstStyle/>
        <a:p>
          <a:endParaRPr lang="es-AR"/>
        </a:p>
      </dgm:t>
    </dgm:pt>
    <dgm:pt modelId="{89ED2317-DC52-4C52-ADE7-291D32918723}" type="pres">
      <dgm:prSet presAssocID="{50DB1D99-07BC-410D-BC73-726E4EDE2E70}" presName="txThree" presStyleLbl="node3" presStyleIdx="4" presStyleCnt="5">
        <dgm:presLayoutVars>
          <dgm:chPref val="3"/>
        </dgm:presLayoutVars>
      </dgm:prSet>
      <dgm:spPr/>
      <dgm:t>
        <a:bodyPr/>
        <a:lstStyle/>
        <a:p>
          <a:endParaRPr lang="es-AR"/>
        </a:p>
      </dgm:t>
    </dgm:pt>
    <dgm:pt modelId="{1DFE5D44-0C13-484A-AE9C-2B59CC5157DA}" type="pres">
      <dgm:prSet presAssocID="{50DB1D99-07BC-410D-BC73-726E4EDE2E70}" presName="horzThree" presStyleCnt="0"/>
      <dgm:spPr/>
      <dgm:t>
        <a:bodyPr/>
        <a:lstStyle/>
        <a:p>
          <a:endParaRPr lang="es-AR"/>
        </a:p>
      </dgm:t>
    </dgm:pt>
  </dgm:ptLst>
  <dgm:cxnLst>
    <dgm:cxn modelId="{46EBCC18-162B-4F5B-92A4-A5035724D7EC}" srcId="{17CF56C7-DC0A-4584-9E8E-695B81376477}" destId="{94EF6B3F-E238-422F-8FA1-564B55F4EC05}" srcOrd="0" destOrd="0" parTransId="{9F8DF1B5-4362-444E-BF89-BAD6E9D4E188}" sibTransId="{21B6FA50-AE9B-4D57-AEC9-3DE0D05E372D}"/>
    <dgm:cxn modelId="{0B8491BB-8522-4A8F-B1A8-9F0A2E2B5067}" type="presOf" srcId="{B0FA87B0-8F59-4B7E-8C95-569B3C09654D}" destId="{8B57A1F3-F3F7-42EE-BEA2-BAAE47C265EE}" srcOrd="0" destOrd="0" presId="urn:microsoft.com/office/officeart/2005/8/layout/hierarchy4"/>
    <dgm:cxn modelId="{A8809CD2-3C2E-4B44-AFB9-04321D08E934}" type="presOf" srcId="{8A1FCD61-AA1D-47F9-93E0-5A910402A3A1}" destId="{C5A6605D-B8C5-4F4F-8BED-26DAE87FACB2}" srcOrd="0" destOrd="0" presId="urn:microsoft.com/office/officeart/2005/8/layout/hierarchy4"/>
    <dgm:cxn modelId="{2A6F5573-B547-4D74-BF38-8448FE19276A}" srcId="{B0FA87B0-8F59-4B7E-8C95-569B3C09654D}" destId="{419B4853-0CE4-4375-8668-0B2CBEDA0DFA}" srcOrd="0" destOrd="0" parTransId="{A412BE23-FE8A-4267-B057-FE0037AE707B}" sibTransId="{2E21211C-2095-4F7E-8506-AB66EB440A35}"/>
    <dgm:cxn modelId="{65189C50-0FD5-4E2D-891F-3342B204B7A6}" type="presOf" srcId="{4329870D-4FD6-4275-9CB8-952CF02719DD}" destId="{0BD31571-E77E-4B0D-9CC9-04B087B3F19D}" srcOrd="0" destOrd="0" presId="urn:microsoft.com/office/officeart/2005/8/layout/hierarchy4"/>
    <dgm:cxn modelId="{C9358CD0-331C-4393-8025-B7C7DA55B346}" srcId="{B0FA87B0-8F59-4B7E-8C95-569B3C09654D}" destId="{DF560998-59B6-43E3-823D-A35019969600}" srcOrd="1" destOrd="0" parTransId="{CEF79CDD-4237-4DB5-8D07-66F0D948BA95}" sibTransId="{5BD04E28-4B14-4E55-8732-53671D07EF98}"/>
    <dgm:cxn modelId="{7CB2B38A-481F-4C6F-8BAB-A0185D4CC4B0}" type="presOf" srcId="{17CF56C7-DC0A-4584-9E8E-695B81376477}" destId="{DB3FC575-BEED-4797-B3DF-AB2AFA37D08E}" srcOrd="0" destOrd="0" presId="urn:microsoft.com/office/officeart/2005/8/layout/hierarchy4"/>
    <dgm:cxn modelId="{759D327B-0441-487B-AF9B-52EB146D448B}" srcId="{4329870D-4FD6-4275-9CB8-952CF02719DD}" destId="{8A1FCD61-AA1D-47F9-93E0-5A910402A3A1}" srcOrd="0" destOrd="0" parTransId="{F97C126B-CF98-42A0-8010-10CF56C3C342}" sibTransId="{E430D335-2B19-447D-8CDD-27A768C80451}"/>
    <dgm:cxn modelId="{14345A12-42C9-47A6-A991-2BAEB82BC109}" type="presOf" srcId="{50DB1D99-07BC-410D-BC73-726E4EDE2E70}" destId="{89ED2317-DC52-4C52-ADE7-291D32918723}" srcOrd="0" destOrd="0" presId="urn:microsoft.com/office/officeart/2005/8/layout/hierarchy4"/>
    <dgm:cxn modelId="{22CB1864-4B48-49A9-9CE9-C440F94C419C}" type="presOf" srcId="{828A1DA6-6C19-4576-9489-8A38575E6547}" destId="{EB4DD2E7-35FF-4C1C-BEFC-79412C32D972}" srcOrd="0" destOrd="0" presId="urn:microsoft.com/office/officeart/2005/8/layout/hierarchy4"/>
    <dgm:cxn modelId="{27C4EF1D-FE0F-44B0-AABB-8E3AE10A9E02}" srcId="{94EF6B3F-E238-422F-8FA1-564B55F4EC05}" destId="{B0FA87B0-8F59-4B7E-8C95-569B3C09654D}" srcOrd="1" destOrd="0" parTransId="{27D44AE5-3FFB-4B77-A3E1-AF88868CECEE}" sibTransId="{90C8198F-8B30-4AF5-8259-63E85C373CCA}"/>
    <dgm:cxn modelId="{340C09D3-671F-456B-8FD7-BDC3C3638BB0}" srcId="{B0FA87B0-8F59-4B7E-8C95-569B3C09654D}" destId="{50DB1D99-07BC-410D-BC73-726E4EDE2E70}" srcOrd="2" destOrd="0" parTransId="{0036793F-94AB-47D1-9470-7B823C0C0706}" sibTransId="{95B285B4-C389-46CD-92E8-473AC6EDBBFF}"/>
    <dgm:cxn modelId="{8A47DEF4-514E-436F-8D7F-04CC3ED12594}" type="presOf" srcId="{94EF6B3F-E238-422F-8FA1-564B55F4EC05}" destId="{8D4BED9D-89C9-417C-B80B-89268BDFBEA6}" srcOrd="0" destOrd="0" presId="urn:microsoft.com/office/officeart/2005/8/layout/hierarchy4"/>
    <dgm:cxn modelId="{C0FDD74C-E04A-4C15-8DCB-8E046606B6EA}" srcId="{94EF6B3F-E238-422F-8FA1-564B55F4EC05}" destId="{4329870D-4FD6-4275-9CB8-952CF02719DD}" srcOrd="0" destOrd="0" parTransId="{9C5C4965-5360-4924-B1E7-6E8C79FFF6CB}" sibTransId="{88960CA2-DAC1-4A74-9CCF-3A5DAAAABA79}"/>
    <dgm:cxn modelId="{4F469EC0-B05A-47E0-A673-F0569270E485}" type="presOf" srcId="{419B4853-0CE4-4375-8668-0B2CBEDA0DFA}" destId="{109C6C25-1DA2-4A55-9BE9-10516973901D}" srcOrd="0" destOrd="0" presId="urn:microsoft.com/office/officeart/2005/8/layout/hierarchy4"/>
    <dgm:cxn modelId="{5701F8B9-5685-4291-9C75-57DF29BDEA39}" type="presOf" srcId="{DF560998-59B6-43E3-823D-A35019969600}" destId="{C4B14098-9A9D-40C1-ACC3-13CA50B56B42}" srcOrd="0" destOrd="0" presId="urn:microsoft.com/office/officeart/2005/8/layout/hierarchy4"/>
    <dgm:cxn modelId="{9CD9AFA5-ADE8-458C-A830-E476E7E0E5CA}" srcId="{4329870D-4FD6-4275-9CB8-952CF02719DD}" destId="{828A1DA6-6C19-4576-9489-8A38575E6547}" srcOrd="1" destOrd="0" parTransId="{82F27FDE-B6FC-4082-B56B-73E7F178C468}" sibTransId="{69CE4C4F-ECBC-443D-A9F8-6A25E29935CA}"/>
    <dgm:cxn modelId="{FB3D3276-5BA4-447F-B12E-8419FA48FBF6}" type="presParOf" srcId="{DB3FC575-BEED-4797-B3DF-AB2AFA37D08E}" destId="{1EB34C6B-E3C1-424C-87E7-75441C419299}" srcOrd="0" destOrd="0" presId="urn:microsoft.com/office/officeart/2005/8/layout/hierarchy4"/>
    <dgm:cxn modelId="{166BD9F8-ADDA-4DFD-8EA7-295A90C29F0D}" type="presParOf" srcId="{1EB34C6B-E3C1-424C-87E7-75441C419299}" destId="{8D4BED9D-89C9-417C-B80B-89268BDFBEA6}" srcOrd="0" destOrd="0" presId="urn:microsoft.com/office/officeart/2005/8/layout/hierarchy4"/>
    <dgm:cxn modelId="{60EC5EDC-2ECA-4F30-85DB-2FF6B5AB89CA}" type="presParOf" srcId="{1EB34C6B-E3C1-424C-87E7-75441C419299}" destId="{79DED45C-8FB0-4643-BF82-A3C51953219C}" srcOrd="1" destOrd="0" presId="urn:microsoft.com/office/officeart/2005/8/layout/hierarchy4"/>
    <dgm:cxn modelId="{E4A5B2CB-D7FF-456C-8E41-0982094150D3}" type="presParOf" srcId="{1EB34C6B-E3C1-424C-87E7-75441C419299}" destId="{78FA8596-71B2-4814-AE34-B72C448B9034}" srcOrd="2" destOrd="0" presId="urn:microsoft.com/office/officeart/2005/8/layout/hierarchy4"/>
    <dgm:cxn modelId="{711E1F14-306C-4915-992E-F573615661A0}" type="presParOf" srcId="{78FA8596-71B2-4814-AE34-B72C448B9034}" destId="{5B6D7544-BF73-4A3E-BD3A-568E1C5D5F93}" srcOrd="0" destOrd="0" presId="urn:microsoft.com/office/officeart/2005/8/layout/hierarchy4"/>
    <dgm:cxn modelId="{4310F6B5-B7C3-4F53-9EEC-7BDBA86934EC}" type="presParOf" srcId="{5B6D7544-BF73-4A3E-BD3A-568E1C5D5F93}" destId="{0BD31571-E77E-4B0D-9CC9-04B087B3F19D}" srcOrd="0" destOrd="0" presId="urn:microsoft.com/office/officeart/2005/8/layout/hierarchy4"/>
    <dgm:cxn modelId="{533E9186-220C-46BD-82BE-CA77265B163F}" type="presParOf" srcId="{5B6D7544-BF73-4A3E-BD3A-568E1C5D5F93}" destId="{EA87EFF8-1ABE-41E3-A633-72247A4FFC89}" srcOrd="1" destOrd="0" presId="urn:microsoft.com/office/officeart/2005/8/layout/hierarchy4"/>
    <dgm:cxn modelId="{CEC28522-6C06-4FE1-B316-11907071A5F3}" type="presParOf" srcId="{5B6D7544-BF73-4A3E-BD3A-568E1C5D5F93}" destId="{C9F25B64-B5CD-4E00-B4C7-4DA212646D17}" srcOrd="2" destOrd="0" presId="urn:microsoft.com/office/officeart/2005/8/layout/hierarchy4"/>
    <dgm:cxn modelId="{233A4C4A-959D-4BEC-9A4F-3674F0B3F92D}" type="presParOf" srcId="{C9F25B64-B5CD-4E00-B4C7-4DA212646D17}" destId="{B51C8E54-92B1-4BDE-AB1A-AD181691B39B}" srcOrd="0" destOrd="0" presId="urn:microsoft.com/office/officeart/2005/8/layout/hierarchy4"/>
    <dgm:cxn modelId="{CF8C64DE-06AA-4209-9809-389E7EC6267C}" type="presParOf" srcId="{B51C8E54-92B1-4BDE-AB1A-AD181691B39B}" destId="{C5A6605D-B8C5-4F4F-8BED-26DAE87FACB2}" srcOrd="0" destOrd="0" presId="urn:microsoft.com/office/officeart/2005/8/layout/hierarchy4"/>
    <dgm:cxn modelId="{5CA5514C-8F56-4264-BCF3-9C45F137C5C3}" type="presParOf" srcId="{B51C8E54-92B1-4BDE-AB1A-AD181691B39B}" destId="{72CC172B-92FB-476B-94D5-15BD089F22EA}" srcOrd="1" destOrd="0" presId="urn:microsoft.com/office/officeart/2005/8/layout/hierarchy4"/>
    <dgm:cxn modelId="{A5F50922-3F37-4CE9-888F-D3864239F682}" type="presParOf" srcId="{C9F25B64-B5CD-4E00-B4C7-4DA212646D17}" destId="{5555A1B5-85EB-48A3-90C0-B7D5F2266F9D}" srcOrd="1" destOrd="0" presId="urn:microsoft.com/office/officeart/2005/8/layout/hierarchy4"/>
    <dgm:cxn modelId="{657B2B5D-63F9-4B83-A7D1-5A2BB56E84C1}" type="presParOf" srcId="{C9F25B64-B5CD-4E00-B4C7-4DA212646D17}" destId="{A6D65F37-5622-4433-B589-8D0708632A85}" srcOrd="2" destOrd="0" presId="urn:microsoft.com/office/officeart/2005/8/layout/hierarchy4"/>
    <dgm:cxn modelId="{600D414F-AFEA-4F80-BB9E-77344CB09312}" type="presParOf" srcId="{A6D65F37-5622-4433-B589-8D0708632A85}" destId="{EB4DD2E7-35FF-4C1C-BEFC-79412C32D972}" srcOrd="0" destOrd="0" presId="urn:microsoft.com/office/officeart/2005/8/layout/hierarchy4"/>
    <dgm:cxn modelId="{85263251-45C8-48C0-906B-4A8A2EE45888}" type="presParOf" srcId="{A6D65F37-5622-4433-B589-8D0708632A85}" destId="{64207145-0CC5-4E87-A58E-9C1BDE4DA60A}" srcOrd="1" destOrd="0" presId="urn:microsoft.com/office/officeart/2005/8/layout/hierarchy4"/>
    <dgm:cxn modelId="{E2667231-A85E-44CE-BCD4-499F10EC275A}" type="presParOf" srcId="{78FA8596-71B2-4814-AE34-B72C448B9034}" destId="{18C95FEF-5DC0-437D-9A5B-D3DB5586A60F}" srcOrd="1" destOrd="0" presId="urn:microsoft.com/office/officeart/2005/8/layout/hierarchy4"/>
    <dgm:cxn modelId="{D5DEAAA1-F694-480C-B8AB-3FBA67519E83}" type="presParOf" srcId="{78FA8596-71B2-4814-AE34-B72C448B9034}" destId="{34CA473A-38AB-42DD-B494-3BF2219899E9}" srcOrd="2" destOrd="0" presId="urn:microsoft.com/office/officeart/2005/8/layout/hierarchy4"/>
    <dgm:cxn modelId="{04937599-F60C-48A1-9AF7-8D176F2A6938}" type="presParOf" srcId="{34CA473A-38AB-42DD-B494-3BF2219899E9}" destId="{8B57A1F3-F3F7-42EE-BEA2-BAAE47C265EE}" srcOrd="0" destOrd="0" presId="urn:microsoft.com/office/officeart/2005/8/layout/hierarchy4"/>
    <dgm:cxn modelId="{215DBA6F-3006-435E-8B75-EBC6BB486E52}" type="presParOf" srcId="{34CA473A-38AB-42DD-B494-3BF2219899E9}" destId="{5C88D2C0-3151-4409-82CF-E475A002D88A}" srcOrd="1" destOrd="0" presId="urn:microsoft.com/office/officeart/2005/8/layout/hierarchy4"/>
    <dgm:cxn modelId="{58C8E867-407E-4DA0-8A2C-0122A0195854}" type="presParOf" srcId="{34CA473A-38AB-42DD-B494-3BF2219899E9}" destId="{5F5A1790-9F19-4C60-90F1-547EDE437EE4}" srcOrd="2" destOrd="0" presId="urn:microsoft.com/office/officeart/2005/8/layout/hierarchy4"/>
    <dgm:cxn modelId="{C9480907-8B93-4B83-BC85-7AB4B1FACD98}" type="presParOf" srcId="{5F5A1790-9F19-4C60-90F1-547EDE437EE4}" destId="{36F826BF-BFDE-44B2-8BB3-EB61827A187F}" srcOrd="0" destOrd="0" presId="urn:microsoft.com/office/officeart/2005/8/layout/hierarchy4"/>
    <dgm:cxn modelId="{098D4730-613E-4BB3-86E4-D723F7BB0369}" type="presParOf" srcId="{36F826BF-BFDE-44B2-8BB3-EB61827A187F}" destId="{109C6C25-1DA2-4A55-9BE9-10516973901D}" srcOrd="0" destOrd="0" presId="urn:microsoft.com/office/officeart/2005/8/layout/hierarchy4"/>
    <dgm:cxn modelId="{2F0AC5F0-37BE-44C4-9D5C-E04A6EA6C402}" type="presParOf" srcId="{36F826BF-BFDE-44B2-8BB3-EB61827A187F}" destId="{90735D08-9560-431E-AA4C-7B540575F8B9}" srcOrd="1" destOrd="0" presId="urn:microsoft.com/office/officeart/2005/8/layout/hierarchy4"/>
    <dgm:cxn modelId="{3BAE2E2A-AD9B-4D98-B4F3-53100A02481B}" type="presParOf" srcId="{5F5A1790-9F19-4C60-90F1-547EDE437EE4}" destId="{6C0B28D2-E2DD-4832-AE92-7FAB8B727E6F}" srcOrd="1" destOrd="0" presId="urn:microsoft.com/office/officeart/2005/8/layout/hierarchy4"/>
    <dgm:cxn modelId="{7FBDA9C8-8387-4D62-BF85-A6377ACE7A29}" type="presParOf" srcId="{5F5A1790-9F19-4C60-90F1-547EDE437EE4}" destId="{EDACA8AA-4C83-47AF-8568-B0161F809676}" srcOrd="2" destOrd="0" presId="urn:microsoft.com/office/officeart/2005/8/layout/hierarchy4"/>
    <dgm:cxn modelId="{E547188F-CB7A-4931-8FF9-24E0EC6ED4C3}" type="presParOf" srcId="{EDACA8AA-4C83-47AF-8568-B0161F809676}" destId="{C4B14098-9A9D-40C1-ACC3-13CA50B56B42}" srcOrd="0" destOrd="0" presId="urn:microsoft.com/office/officeart/2005/8/layout/hierarchy4"/>
    <dgm:cxn modelId="{DDCD22D5-7339-4B9B-93BD-C0424646A3F1}" type="presParOf" srcId="{EDACA8AA-4C83-47AF-8568-B0161F809676}" destId="{69990B8A-474D-41DA-97E2-4A79086C894E}" srcOrd="1" destOrd="0" presId="urn:microsoft.com/office/officeart/2005/8/layout/hierarchy4"/>
    <dgm:cxn modelId="{A5BD7CD2-8AC5-4196-B1E8-8338A8C55C6E}" type="presParOf" srcId="{5F5A1790-9F19-4C60-90F1-547EDE437EE4}" destId="{F404C609-2EE9-4455-A496-D8415DEE7597}" srcOrd="3" destOrd="0" presId="urn:microsoft.com/office/officeart/2005/8/layout/hierarchy4"/>
    <dgm:cxn modelId="{958D28EA-EE4D-4340-BEB9-8984C2D18D1A}" type="presParOf" srcId="{5F5A1790-9F19-4C60-90F1-547EDE437EE4}" destId="{FA705EF5-9735-497E-A817-828E6F4E13BF}" srcOrd="4" destOrd="0" presId="urn:microsoft.com/office/officeart/2005/8/layout/hierarchy4"/>
    <dgm:cxn modelId="{667314D6-B223-40AE-BBEA-7D4A1E7B9ADB}" type="presParOf" srcId="{FA705EF5-9735-497E-A817-828E6F4E13BF}" destId="{89ED2317-DC52-4C52-ADE7-291D32918723}" srcOrd="0" destOrd="0" presId="urn:microsoft.com/office/officeart/2005/8/layout/hierarchy4"/>
    <dgm:cxn modelId="{FB2F2CE7-6CD3-4169-A261-7CD797C3D0FE}" type="presParOf" srcId="{FA705EF5-9735-497E-A817-828E6F4E13BF}" destId="{1DFE5D44-0C13-484A-AE9C-2B59CC5157DA}"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85BAE1A-89CA-44F7-A24A-0EBF9A7F10B8}" type="doc">
      <dgm:prSet loTypeId="urn:microsoft.com/office/officeart/2005/8/layout/radial3" loCatId="cycle" qsTypeId="urn:microsoft.com/office/officeart/2005/8/quickstyle/3d4" qsCatId="3D" csTypeId="urn:microsoft.com/office/officeart/2005/8/colors/colorful2" csCatId="colorful" phldr="1"/>
      <dgm:spPr/>
      <dgm:t>
        <a:bodyPr/>
        <a:lstStyle/>
        <a:p>
          <a:endParaRPr lang="es-AR"/>
        </a:p>
      </dgm:t>
    </dgm:pt>
    <dgm:pt modelId="{ECFCCF22-D1F8-4948-9917-13C2B45C7769}">
      <dgm:prSet phldrT="[Texto]"/>
      <dgm:spPr/>
      <dgm:t>
        <a:bodyPr/>
        <a:lstStyle/>
        <a:p>
          <a:r>
            <a:rPr lang="es-AR" b="0" smtClean="0">
              <a:effectLst>
                <a:outerShdw blurRad="38100" dist="38100" dir="2700000" algn="tl">
                  <a:srgbClr val="000000">
                    <a:alpha val="43137"/>
                  </a:srgbClr>
                </a:outerShdw>
              </a:effectLst>
            </a:rPr>
            <a:t>Variables</a:t>
          </a:r>
          <a:endParaRPr lang="es-AR" b="0" dirty="0">
            <a:effectLst>
              <a:outerShdw blurRad="38100" dist="38100" dir="2700000" algn="tl">
                <a:srgbClr val="000000">
                  <a:alpha val="43137"/>
                </a:srgbClr>
              </a:outerShdw>
            </a:effectLst>
          </a:endParaRPr>
        </a:p>
      </dgm:t>
    </dgm:pt>
    <dgm:pt modelId="{6B315451-F43E-4EA7-B60C-DDCF402046B6}" type="parTrans" cxnId="{6BD361C3-00F7-421B-A042-055E937633D0}">
      <dgm:prSet/>
      <dgm:spPr/>
      <dgm:t>
        <a:bodyPr/>
        <a:lstStyle/>
        <a:p>
          <a:endParaRPr lang="es-AR"/>
        </a:p>
      </dgm:t>
    </dgm:pt>
    <dgm:pt modelId="{96CA6038-A1AC-4FE6-A083-D1B2348B2383}" type="sibTrans" cxnId="{6BD361C3-00F7-421B-A042-055E937633D0}">
      <dgm:prSet/>
      <dgm:spPr/>
      <dgm:t>
        <a:bodyPr/>
        <a:lstStyle/>
        <a:p>
          <a:endParaRPr lang="es-AR"/>
        </a:p>
      </dgm:t>
    </dgm:pt>
    <dgm:pt modelId="{4932B0B1-C201-4819-97A9-2FC2DDE7C38B}">
      <dgm:prSet phldrT="[Texto]"/>
      <dgm:spPr/>
      <dgm:t>
        <a:bodyPr/>
        <a:lstStyle/>
        <a:p>
          <a:r>
            <a:rPr lang="es-AR" b="0" smtClean="0">
              <a:effectLst>
                <a:outerShdw blurRad="38100" dist="38100" dir="2700000" algn="tl">
                  <a:srgbClr val="000000">
                    <a:alpha val="43137"/>
                  </a:srgbClr>
                </a:outerShdw>
              </a:effectLst>
            </a:rPr>
            <a:t>Posición subjetiva</a:t>
          </a:r>
          <a:endParaRPr lang="es-AR" b="0" dirty="0">
            <a:effectLst>
              <a:outerShdw blurRad="38100" dist="38100" dir="2700000" algn="tl">
                <a:srgbClr val="000000">
                  <a:alpha val="43137"/>
                </a:srgbClr>
              </a:outerShdw>
            </a:effectLst>
          </a:endParaRPr>
        </a:p>
      </dgm:t>
    </dgm:pt>
    <dgm:pt modelId="{C6A7B636-51BD-4C01-8D2B-ACB56AF34F9E}" type="parTrans" cxnId="{C68E814A-D5AF-4A48-B0A7-474A5995806D}">
      <dgm:prSet/>
      <dgm:spPr/>
      <dgm:t>
        <a:bodyPr/>
        <a:lstStyle/>
        <a:p>
          <a:endParaRPr lang="es-AR"/>
        </a:p>
      </dgm:t>
    </dgm:pt>
    <dgm:pt modelId="{EB898B2C-D25A-4705-8F90-496ACBFD372E}" type="sibTrans" cxnId="{C68E814A-D5AF-4A48-B0A7-474A5995806D}">
      <dgm:prSet/>
      <dgm:spPr/>
      <dgm:t>
        <a:bodyPr/>
        <a:lstStyle/>
        <a:p>
          <a:endParaRPr lang="es-AR"/>
        </a:p>
      </dgm:t>
    </dgm:pt>
    <dgm:pt modelId="{1FD814B7-06A4-42DD-86E5-E15F3AF00BAD}">
      <dgm:prSet phldrT="[Texto]" custT="1"/>
      <dgm:spPr/>
      <dgm:t>
        <a:bodyPr/>
        <a:lstStyle/>
        <a:p>
          <a:r>
            <a:rPr lang="es-AR" sz="1400" b="0" spc="-150" smtClean="0">
              <a:effectLst>
                <a:outerShdw blurRad="38100" dist="38100" dir="2700000" algn="tl">
                  <a:srgbClr val="000000">
                    <a:alpha val="43137"/>
                  </a:srgbClr>
                </a:outerShdw>
              </a:effectLst>
            </a:rPr>
            <a:t>Reelaboración</a:t>
          </a:r>
          <a:endParaRPr lang="es-AR" sz="1400" b="0" spc="-150" dirty="0">
            <a:effectLst>
              <a:outerShdw blurRad="38100" dist="38100" dir="2700000" algn="tl">
                <a:srgbClr val="000000">
                  <a:alpha val="43137"/>
                </a:srgbClr>
              </a:outerShdw>
            </a:effectLst>
          </a:endParaRPr>
        </a:p>
      </dgm:t>
    </dgm:pt>
    <dgm:pt modelId="{6AB5AB53-6787-46A7-866F-8DF8D7E9EACB}" type="parTrans" cxnId="{32BC23BB-B769-47E6-B365-1559FED443FA}">
      <dgm:prSet/>
      <dgm:spPr/>
      <dgm:t>
        <a:bodyPr/>
        <a:lstStyle/>
        <a:p>
          <a:endParaRPr lang="es-AR"/>
        </a:p>
      </dgm:t>
    </dgm:pt>
    <dgm:pt modelId="{C8F07804-AF57-473A-AA88-291C6C1111F0}" type="sibTrans" cxnId="{32BC23BB-B769-47E6-B365-1559FED443FA}">
      <dgm:prSet/>
      <dgm:spPr/>
      <dgm:t>
        <a:bodyPr/>
        <a:lstStyle/>
        <a:p>
          <a:endParaRPr lang="es-AR"/>
        </a:p>
      </dgm:t>
    </dgm:pt>
    <dgm:pt modelId="{4D194C3A-FE9C-4044-AE28-A83D871A5AA7}">
      <dgm:prSet phldrT="[Texto]"/>
      <dgm:spPr/>
      <dgm:t>
        <a:bodyPr/>
        <a:lstStyle/>
        <a:p>
          <a:r>
            <a:rPr lang="es-AR" b="0" dirty="0" smtClean="0">
              <a:effectLst>
                <a:outerShdw blurRad="38100" dist="38100" dir="2700000" algn="tl">
                  <a:srgbClr val="000000">
                    <a:alpha val="43137"/>
                  </a:srgbClr>
                </a:outerShdw>
              </a:effectLst>
            </a:rPr>
            <a:t>Factores de riesgo subjetivos</a:t>
          </a:r>
          <a:endParaRPr lang="es-AR" b="0" dirty="0">
            <a:effectLst>
              <a:outerShdw blurRad="38100" dist="38100" dir="2700000" algn="tl">
                <a:srgbClr val="000000">
                  <a:alpha val="43137"/>
                </a:srgbClr>
              </a:outerShdw>
            </a:effectLst>
          </a:endParaRPr>
        </a:p>
      </dgm:t>
    </dgm:pt>
    <dgm:pt modelId="{74A5D5D0-835A-49CC-AC53-0A87A3080079}" type="sibTrans" cxnId="{EE3630C3-A88B-4121-B802-AE687833256B}">
      <dgm:prSet/>
      <dgm:spPr/>
      <dgm:t>
        <a:bodyPr/>
        <a:lstStyle/>
        <a:p>
          <a:endParaRPr lang="es-AR"/>
        </a:p>
      </dgm:t>
    </dgm:pt>
    <dgm:pt modelId="{EA0B91EB-0FD1-429E-BC65-92E8A9C367A1}" type="parTrans" cxnId="{EE3630C3-A88B-4121-B802-AE687833256B}">
      <dgm:prSet/>
      <dgm:spPr/>
      <dgm:t>
        <a:bodyPr/>
        <a:lstStyle/>
        <a:p>
          <a:endParaRPr lang="es-AR"/>
        </a:p>
      </dgm:t>
    </dgm:pt>
    <dgm:pt modelId="{5BED9920-CBEC-49C0-A674-A8EBA2017289}">
      <dgm:prSet phldrT="[Texto]" custScaleX="136088" custScaleY="129133"/>
      <dgm:spPr/>
      <dgm:t>
        <a:bodyPr/>
        <a:lstStyle/>
        <a:p>
          <a:endParaRPr lang="es-AR"/>
        </a:p>
      </dgm:t>
    </dgm:pt>
    <dgm:pt modelId="{20ECF3FE-C0DF-4300-BBF0-FB204D501B69}" type="parTrans" cxnId="{04066326-45D7-487C-8DA0-2E12CC02C2B2}">
      <dgm:prSet/>
      <dgm:spPr/>
      <dgm:t>
        <a:bodyPr/>
        <a:lstStyle/>
        <a:p>
          <a:endParaRPr lang="es-AR"/>
        </a:p>
      </dgm:t>
    </dgm:pt>
    <dgm:pt modelId="{3F90FDAF-DD4D-4240-9B31-1573D318BEED}" type="sibTrans" cxnId="{04066326-45D7-487C-8DA0-2E12CC02C2B2}">
      <dgm:prSet/>
      <dgm:spPr/>
      <dgm:t>
        <a:bodyPr/>
        <a:lstStyle/>
        <a:p>
          <a:endParaRPr lang="es-AR"/>
        </a:p>
      </dgm:t>
    </dgm:pt>
    <dgm:pt modelId="{ED181502-5509-441D-A093-88A43694DEC5}">
      <dgm:prSet phldrT="[Texto]" custScaleX="136088" custScaleY="129133"/>
      <dgm:spPr/>
      <dgm:t>
        <a:bodyPr/>
        <a:lstStyle/>
        <a:p>
          <a:endParaRPr lang="es-AR"/>
        </a:p>
      </dgm:t>
    </dgm:pt>
    <dgm:pt modelId="{6A308693-92CE-48E0-8A3B-E2BC3D88150E}" type="parTrans" cxnId="{D1734B5A-EC70-4C62-82CC-8F7AC473C3D6}">
      <dgm:prSet/>
      <dgm:spPr/>
      <dgm:t>
        <a:bodyPr/>
        <a:lstStyle/>
        <a:p>
          <a:endParaRPr lang="es-AR"/>
        </a:p>
      </dgm:t>
    </dgm:pt>
    <dgm:pt modelId="{4D687C3F-7CAB-45D3-AF87-77CEF867D29F}" type="sibTrans" cxnId="{D1734B5A-EC70-4C62-82CC-8F7AC473C3D6}">
      <dgm:prSet/>
      <dgm:spPr/>
      <dgm:t>
        <a:bodyPr/>
        <a:lstStyle/>
        <a:p>
          <a:endParaRPr lang="es-AR"/>
        </a:p>
      </dgm:t>
    </dgm:pt>
    <dgm:pt modelId="{96244FFF-C488-48EB-9CD8-6C25DE25CB06}" type="pres">
      <dgm:prSet presAssocID="{B85BAE1A-89CA-44F7-A24A-0EBF9A7F10B8}" presName="composite" presStyleCnt="0">
        <dgm:presLayoutVars>
          <dgm:chMax val="1"/>
          <dgm:dir/>
          <dgm:resizeHandles val="exact"/>
        </dgm:presLayoutVars>
      </dgm:prSet>
      <dgm:spPr/>
      <dgm:t>
        <a:bodyPr/>
        <a:lstStyle/>
        <a:p>
          <a:endParaRPr lang="es-AR"/>
        </a:p>
      </dgm:t>
    </dgm:pt>
    <dgm:pt modelId="{E0121D1A-F06C-40C0-BBB6-93BEB2962487}" type="pres">
      <dgm:prSet presAssocID="{B85BAE1A-89CA-44F7-A24A-0EBF9A7F10B8}" presName="radial" presStyleCnt="0">
        <dgm:presLayoutVars>
          <dgm:animLvl val="ctr"/>
        </dgm:presLayoutVars>
      </dgm:prSet>
      <dgm:spPr/>
    </dgm:pt>
    <dgm:pt modelId="{2B3B0E4D-4067-4C06-92F7-355F167B5042}" type="pres">
      <dgm:prSet presAssocID="{ECFCCF22-D1F8-4948-9917-13C2B45C7769}" presName="centerShape" presStyleLbl="vennNode1" presStyleIdx="0" presStyleCnt="4" custScaleX="95054" custScaleY="92562" custLinFactNeighborX="-549"/>
      <dgm:spPr/>
      <dgm:t>
        <a:bodyPr/>
        <a:lstStyle/>
        <a:p>
          <a:endParaRPr lang="es-AR"/>
        </a:p>
      </dgm:t>
    </dgm:pt>
    <dgm:pt modelId="{DCF57A15-EE77-4E1A-8C2D-C13FCF062F97}" type="pres">
      <dgm:prSet presAssocID="{4D194C3A-FE9C-4044-AE28-A83D871A5AA7}" presName="node" presStyleLbl="vennNode1" presStyleIdx="1" presStyleCnt="4" custScaleX="121362" custScaleY="119492" custRadScaleRad="97797" custRadScaleInc="-1640">
        <dgm:presLayoutVars>
          <dgm:bulletEnabled val="1"/>
        </dgm:presLayoutVars>
      </dgm:prSet>
      <dgm:spPr/>
      <dgm:t>
        <a:bodyPr/>
        <a:lstStyle/>
        <a:p>
          <a:endParaRPr lang="es-AR"/>
        </a:p>
      </dgm:t>
    </dgm:pt>
    <dgm:pt modelId="{E46ACC02-EA8C-49CA-94D9-FB39A00F062D}" type="pres">
      <dgm:prSet presAssocID="{4932B0B1-C201-4819-97A9-2FC2DDE7C38B}" presName="node" presStyleLbl="vennNode1" presStyleIdx="2" presStyleCnt="4" custScaleX="131618" custScaleY="130376" custRadScaleRad="93188" custRadScaleInc="3331">
        <dgm:presLayoutVars>
          <dgm:bulletEnabled val="1"/>
        </dgm:presLayoutVars>
      </dgm:prSet>
      <dgm:spPr/>
      <dgm:t>
        <a:bodyPr/>
        <a:lstStyle/>
        <a:p>
          <a:endParaRPr lang="es-AR"/>
        </a:p>
      </dgm:t>
    </dgm:pt>
    <dgm:pt modelId="{5F66213C-0A72-413D-AAA3-4180E8F7E360}" type="pres">
      <dgm:prSet presAssocID="{1FD814B7-06A4-42DD-86E5-E15F3AF00BAD}" presName="node" presStyleLbl="vennNode1" presStyleIdx="3" presStyleCnt="4" custScaleX="134255" custScaleY="128248" custRadScaleRad="97784" custRadScaleInc="-1593">
        <dgm:presLayoutVars>
          <dgm:bulletEnabled val="1"/>
        </dgm:presLayoutVars>
      </dgm:prSet>
      <dgm:spPr/>
      <dgm:t>
        <a:bodyPr/>
        <a:lstStyle/>
        <a:p>
          <a:endParaRPr lang="es-AR"/>
        </a:p>
      </dgm:t>
    </dgm:pt>
  </dgm:ptLst>
  <dgm:cxnLst>
    <dgm:cxn modelId="{EE3630C3-A88B-4121-B802-AE687833256B}" srcId="{ECFCCF22-D1F8-4948-9917-13C2B45C7769}" destId="{4D194C3A-FE9C-4044-AE28-A83D871A5AA7}" srcOrd="0" destOrd="0" parTransId="{EA0B91EB-0FD1-429E-BC65-92E8A9C367A1}" sibTransId="{74A5D5D0-835A-49CC-AC53-0A87A3080079}"/>
    <dgm:cxn modelId="{2531A050-58C3-41AB-983F-40679611C2FD}" type="presOf" srcId="{4932B0B1-C201-4819-97A9-2FC2DDE7C38B}" destId="{E46ACC02-EA8C-49CA-94D9-FB39A00F062D}" srcOrd="0" destOrd="0" presId="urn:microsoft.com/office/officeart/2005/8/layout/radial3"/>
    <dgm:cxn modelId="{C68E814A-D5AF-4A48-B0A7-474A5995806D}" srcId="{ECFCCF22-D1F8-4948-9917-13C2B45C7769}" destId="{4932B0B1-C201-4819-97A9-2FC2DDE7C38B}" srcOrd="1" destOrd="0" parTransId="{C6A7B636-51BD-4C01-8D2B-ACB56AF34F9E}" sibTransId="{EB898B2C-D25A-4705-8F90-496ACBFD372E}"/>
    <dgm:cxn modelId="{04066326-45D7-487C-8DA0-2E12CC02C2B2}" srcId="{B85BAE1A-89CA-44F7-A24A-0EBF9A7F10B8}" destId="{5BED9920-CBEC-49C0-A674-A8EBA2017289}" srcOrd="1" destOrd="0" parTransId="{20ECF3FE-C0DF-4300-BBF0-FB204D501B69}" sibTransId="{3F90FDAF-DD4D-4240-9B31-1573D318BEED}"/>
    <dgm:cxn modelId="{153CBE38-51BE-4F86-BF1F-34D20AFF0D6D}" type="presOf" srcId="{ECFCCF22-D1F8-4948-9917-13C2B45C7769}" destId="{2B3B0E4D-4067-4C06-92F7-355F167B5042}" srcOrd="0" destOrd="0" presId="urn:microsoft.com/office/officeart/2005/8/layout/radial3"/>
    <dgm:cxn modelId="{D1734B5A-EC70-4C62-82CC-8F7AC473C3D6}" srcId="{B85BAE1A-89CA-44F7-A24A-0EBF9A7F10B8}" destId="{ED181502-5509-441D-A093-88A43694DEC5}" srcOrd="2" destOrd="0" parTransId="{6A308693-92CE-48E0-8A3B-E2BC3D88150E}" sibTransId="{4D687C3F-7CAB-45D3-AF87-77CEF867D29F}"/>
    <dgm:cxn modelId="{09813FAE-87C8-494C-9CF8-85872DAC8707}" type="presOf" srcId="{4D194C3A-FE9C-4044-AE28-A83D871A5AA7}" destId="{DCF57A15-EE77-4E1A-8C2D-C13FCF062F97}" srcOrd="0" destOrd="0" presId="urn:microsoft.com/office/officeart/2005/8/layout/radial3"/>
    <dgm:cxn modelId="{190AB116-AB1E-4CC1-845B-677280DC819C}" type="presOf" srcId="{1FD814B7-06A4-42DD-86E5-E15F3AF00BAD}" destId="{5F66213C-0A72-413D-AAA3-4180E8F7E360}" srcOrd="0" destOrd="0" presId="urn:microsoft.com/office/officeart/2005/8/layout/radial3"/>
    <dgm:cxn modelId="{6BD361C3-00F7-421B-A042-055E937633D0}" srcId="{B85BAE1A-89CA-44F7-A24A-0EBF9A7F10B8}" destId="{ECFCCF22-D1F8-4948-9917-13C2B45C7769}" srcOrd="0" destOrd="0" parTransId="{6B315451-F43E-4EA7-B60C-DDCF402046B6}" sibTransId="{96CA6038-A1AC-4FE6-A083-D1B2348B2383}"/>
    <dgm:cxn modelId="{0A07C8E3-65E0-4DEB-A047-86E9675A5BFB}" type="presOf" srcId="{B85BAE1A-89CA-44F7-A24A-0EBF9A7F10B8}" destId="{96244FFF-C488-48EB-9CD8-6C25DE25CB06}" srcOrd="0" destOrd="0" presId="urn:microsoft.com/office/officeart/2005/8/layout/radial3"/>
    <dgm:cxn modelId="{32BC23BB-B769-47E6-B365-1559FED443FA}" srcId="{ECFCCF22-D1F8-4948-9917-13C2B45C7769}" destId="{1FD814B7-06A4-42DD-86E5-E15F3AF00BAD}" srcOrd="2" destOrd="0" parTransId="{6AB5AB53-6787-46A7-866F-8DF8D7E9EACB}" sibTransId="{C8F07804-AF57-473A-AA88-291C6C1111F0}"/>
    <dgm:cxn modelId="{834EB824-BEA7-4323-84B6-C46981C5BD77}" type="presParOf" srcId="{96244FFF-C488-48EB-9CD8-6C25DE25CB06}" destId="{E0121D1A-F06C-40C0-BBB6-93BEB2962487}" srcOrd="0" destOrd="0" presId="urn:microsoft.com/office/officeart/2005/8/layout/radial3"/>
    <dgm:cxn modelId="{9DA37396-250B-4F93-9F72-8E51AF93A216}" type="presParOf" srcId="{E0121D1A-F06C-40C0-BBB6-93BEB2962487}" destId="{2B3B0E4D-4067-4C06-92F7-355F167B5042}" srcOrd="0" destOrd="0" presId="urn:microsoft.com/office/officeart/2005/8/layout/radial3"/>
    <dgm:cxn modelId="{3A14ABAE-FB9A-4C6A-AED3-47C4A8273963}" type="presParOf" srcId="{E0121D1A-F06C-40C0-BBB6-93BEB2962487}" destId="{DCF57A15-EE77-4E1A-8C2D-C13FCF062F97}" srcOrd="1" destOrd="0" presId="urn:microsoft.com/office/officeart/2005/8/layout/radial3"/>
    <dgm:cxn modelId="{DB241546-C369-41B0-93D4-A5AB9F929401}" type="presParOf" srcId="{E0121D1A-F06C-40C0-BBB6-93BEB2962487}" destId="{E46ACC02-EA8C-49CA-94D9-FB39A00F062D}" srcOrd="2" destOrd="0" presId="urn:microsoft.com/office/officeart/2005/8/layout/radial3"/>
    <dgm:cxn modelId="{3CA7012E-25E5-426B-ABD0-76EECE16AF77}" type="presParOf" srcId="{E0121D1A-F06C-40C0-BBB6-93BEB2962487}" destId="{5F66213C-0A72-413D-AAA3-4180E8F7E360}" srcOrd="3"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895CDB5-2635-4A0F-8F8E-9636463F2EB3}"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es-AR"/>
        </a:p>
      </dgm:t>
    </dgm:pt>
    <dgm:pt modelId="{65901244-9391-46CA-BE61-950FAA3AFD5E}">
      <dgm:prSet phldrT="[Texto]" custT="1"/>
      <dgm:spPr/>
      <dgm:t>
        <a:bodyPr/>
        <a:lstStyle/>
        <a:p>
          <a:r>
            <a:rPr lang="es-AR" sz="2000" dirty="0" smtClean="0">
              <a:solidFill>
                <a:schemeClr val="accent5">
                  <a:lumMod val="75000"/>
                </a:schemeClr>
              </a:solidFill>
              <a:latin typeface="+mn-lt"/>
            </a:rPr>
            <a:t>Mujeres</a:t>
          </a:r>
          <a:r>
            <a:rPr lang="es-AR" sz="2000" dirty="0" smtClean="0">
              <a:latin typeface="+mn-lt"/>
            </a:rPr>
            <a:t> </a:t>
          </a:r>
          <a:endParaRPr lang="es-AR" sz="2000" dirty="0">
            <a:latin typeface="+mn-lt"/>
          </a:endParaRPr>
        </a:p>
      </dgm:t>
    </dgm:pt>
    <dgm:pt modelId="{B4355CE0-8902-4BEC-AD3A-00736DACB1F2}" type="parTrans" cxnId="{D3AA1D10-A7C9-46FD-8B7C-FF51E923981F}">
      <dgm:prSet/>
      <dgm:spPr/>
      <dgm:t>
        <a:bodyPr/>
        <a:lstStyle/>
        <a:p>
          <a:endParaRPr lang="es-AR"/>
        </a:p>
      </dgm:t>
    </dgm:pt>
    <dgm:pt modelId="{14A8A6E3-10CF-4C2B-AEFC-FAE2DDA076A0}" type="sibTrans" cxnId="{D3AA1D10-A7C9-46FD-8B7C-FF51E923981F}">
      <dgm:prSet/>
      <dgm:spPr/>
      <dgm:t>
        <a:bodyPr/>
        <a:lstStyle/>
        <a:p>
          <a:endParaRPr lang="es-AR"/>
        </a:p>
      </dgm:t>
    </dgm:pt>
    <dgm:pt modelId="{8F9CBD1E-45BB-4EA1-9CAC-C4912C7314E8}">
      <dgm:prSet phldrT="[Texto]" custT="1"/>
      <dgm:spPr/>
      <dgm:t>
        <a:bodyPr/>
        <a:lstStyle/>
        <a:p>
          <a:r>
            <a:rPr lang="es-AR" sz="2000" dirty="0" smtClean="0">
              <a:solidFill>
                <a:schemeClr val="accent5">
                  <a:lumMod val="75000"/>
                </a:schemeClr>
              </a:solidFill>
              <a:latin typeface="+mn-lt"/>
            </a:rPr>
            <a:t>Institución</a:t>
          </a:r>
          <a:endParaRPr lang="es-AR" sz="2000" dirty="0">
            <a:solidFill>
              <a:schemeClr val="accent5">
                <a:lumMod val="75000"/>
              </a:schemeClr>
            </a:solidFill>
            <a:latin typeface="+mn-lt"/>
          </a:endParaRPr>
        </a:p>
      </dgm:t>
    </dgm:pt>
    <dgm:pt modelId="{15EF4476-39A1-456F-BC3B-290D28462D7A}" type="parTrans" cxnId="{7A6DC926-25AF-42DF-98AB-4C829C6003FC}">
      <dgm:prSet/>
      <dgm:spPr/>
      <dgm:t>
        <a:bodyPr/>
        <a:lstStyle/>
        <a:p>
          <a:endParaRPr lang="es-AR"/>
        </a:p>
      </dgm:t>
    </dgm:pt>
    <dgm:pt modelId="{021E41C3-2034-4401-A298-83C318B1554C}" type="sibTrans" cxnId="{7A6DC926-25AF-42DF-98AB-4C829C6003FC}">
      <dgm:prSet/>
      <dgm:spPr/>
      <dgm:t>
        <a:bodyPr/>
        <a:lstStyle/>
        <a:p>
          <a:endParaRPr lang="es-AR"/>
        </a:p>
      </dgm:t>
    </dgm:pt>
    <dgm:pt modelId="{91352AE6-DEE2-4CD8-9639-DDB137AD413E}">
      <dgm:prSet phldrT="[Texto]" custT="1"/>
      <dgm:spPr/>
      <dgm:t>
        <a:bodyPr/>
        <a:lstStyle/>
        <a:p>
          <a:r>
            <a:rPr lang="es-AR" sz="2000" dirty="0" smtClean="0">
              <a:solidFill>
                <a:schemeClr val="accent5">
                  <a:lumMod val="75000"/>
                </a:schemeClr>
              </a:solidFill>
              <a:latin typeface="+mn-lt"/>
            </a:rPr>
            <a:t>Reelaboración</a:t>
          </a:r>
          <a:endParaRPr lang="es-AR" sz="2000" dirty="0">
            <a:solidFill>
              <a:schemeClr val="accent5">
                <a:lumMod val="75000"/>
              </a:schemeClr>
            </a:solidFill>
            <a:latin typeface="+mn-lt"/>
          </a:endParaRPr>
        </a:p>
      </dgm:t>
    </dgm:pt>
    <dgm:pt modelId="{D9F879A0-CEEA-4FB7-9803-660CB2236E37}" type="parTrans" cxnId="{35ED288D-4000-45B8-8F64-12CC0EBEF6CA}">
      <dgm:prSet/>
      <dgm:spPr/>
      <dgm:t>
        <a:bodyPr/>
        <a:lstStyle/>
        <a:p>
          <a:endParaRPr lang="es-AR"/>
        </a:p>
      </dgm:t>
    </dgm:pt>
    <dgm:pt modelId="{E4FED859-00FA-4581-8631-26E942E53EF9}" type="sibTrans" cxnId="{35ED288D-4000-45B8-8F64-12CC0EBEF6CA}">
      <dgm:prSet/>
      <dgm:spPr/>
      <dgm:t>
        <a:bodyPr/>
        <a:lstStyle/>
        <a:p>
          <a:endParaRPr lang="es-AR"/>
        </a:p>
      </dgm:t>
    </dgm:pt>
    <dgm:pt modelId="{EF90A59A-421E-49AA-9456-ED5AADD37F52}" type="pres">
      <dgm:prSet presAssocID="{7895CDB5-2635-4A0F-8F8E-9636463F2EB3}" presName="Name0" presStyleCnt="0">
        <dgm:presLayoutVars>
          <dgm:chMax val="7"/>
          <dgm:chPref val="7"/>
          <dgm:dir/>
          <dgm:animLvl val="lvl"/>
        </dgm:presLayoutVars>
      </dgm:prSet>
      <dgm:spPr/>
      <dgm:t>
        <a:bodyPr/>
        <a:lstStyle/>
        <a:p>
          <a:endParaRPr lang="es-AR"/>
        </a:p>
      </dgm:t>
    </dgm:pt>
    <dgm:pt modelId="{60C4B6E8-E167-40C9-B9BD-E37DE84B8E40}" type="pres">
      <dgm:prSet presAssocID="{65901244-9391-46CA-BE61-950FAA3AFD5E}" presName="Accent1" presStyleCnt="0"/>
      <dgm:spPr/>
    </dgm:pt>
    <dgm:pt modelId="{A12D450C-973E-487A-A441-A53176A79908}" type="pres">
      <dgm:prSet presAssocID="{65901244-9391-46CA-BE61-950FAA3AFD5E}" presName="Accent" presStyleLbl="node1" presStyleIdx="0" presStyleCnt="3" custScaleX="192619">
        <dgm:style>
          <a:lnRef idx="1">
            <a:schemeClr val="accent2"/>
          </a:lnRef>
          <a:fillRef idx="3">
            <a:schemeClr val="accent2"/>
          </a:fillRef>
          <a:effectRef idx="2">
            <a:schemeClr val="accent2"/>
          </a:effectRef>
          <a:fontRef idx="minor">
            <a:schemeClr val="lt1"/>
          </a:fontRef>
        </dgm:style>
      </dgm:prSet>
      <dgm:spPr>
        <a:effectLst>
          <a:outerShdw blurRad="50800" dist="38100" dir="2700000" algn="tl" rotWithShape="0">
            <a:prstClr val="black">
              <a:alpha val="40000"/>
            </a:prstClr>
          </a:outerShdw>
        </a:effectLst>
      </dgm:spPr>
      <dgm:t>
        <a:bodyPr/>
        <a:lstStyle/>
        <a:p>
          <a:endParaRPr lang="es-AR"/>
        </a:p>
      </dgm:t>
    </dgm:pt>
    <dgm:pt modelId="{32607A4B-93EC-4C7E-838F-79C8FA604E85}" type="pres">
      <dgm:prSet presAssocID="{65901244-9391-46CA-BE61-950FAA3AFD5E}" presName="Parent1" presStyleLbl="revTx" presStyleIdx="0" presStyleCnt="3" custScaleX="246456" custScaleY="152019" custLinFactNeighborX="5596">
        <dgm:presLayoutVars>
          <dgm:chMax val="1"/>
          <dgm:chPref val="1"/>
          <dgm:bulletEnabled val="1"/>
        </dgm:presLayoutVars>
      </dgm:prSet>
      <dgm:spPr/>
      <dgm:t>
        <a:bodyPr/>
        <a:lstStyle/>
        <a:p>
          <a:endParaRPr lang="es-AR"/>
        </a:p>
      </dgm:t>
    </dgm:pt>
    <dgm:pt modelId="{17157ECF-2FF3-4B3B-8ADC-11B1ED484384}" type="pres">
      <dgm:prSet presAssocID="{8F9CBD1E-45BB-4EA1-9CAC-C4912C7314E8}" presName="Accent2" presStyleCnt="0"/>
      <dgm:spPr/>
    </dgm:pt>
    <dgm:pt modelId="{1E7BB21B-AF9E-44B3-AAE8-0901BB947187}" type="pres">
      <dgm:prSet presAssocID="{8F9CBD1E-45BB-4EA1-9CAC-C4912C7314E8}" presName="Accent" presStyleLbl="node1" presStyleIdx="1" presStyleCnt="3" custScaleX="146597">
        <dgm:style>
          <a:lnRef idx="1">
            <a:schemeClr val="accent2"/>
          </a:lnRef>
          <a:fillRef idx="3">
            <a:schemeClr val="accent2"/>
          </a:fillRef>
          <a:effectRef idx="2">
            <a:schemeClr val="accent2"/>
          </a:effectRef>
          <a:fontRef idx="minor">
            <a:schemeClr val="lt1"/>
          </a:fontRef>
        </dgm:style>
      </dgm:prSet>
      <dgm:spPr>
        <a:effectLst>
          <a:outerShdw blurRad="50800" dist="38100" dir="2700000" algn="tl" rotWithShape="0">
            <a:prstClr val="black">
              <a:alpha val="40000"/>
            </a:prstClr>
          </a:outerShdw>
        </a:effectLst>
      </dgm:spPr>
    </dgm:pt>
    <dgm:pt modelId="{627CC7B9-718F-4728-98C4-4BBCC50D531C}" type="pres">
      <dgm:prSet presAssocID="{8F9CBD1E-45BB-4EA1-9CAC-C4912C7314E8}" presName="Parent2" presStyleLbl="revTx" presStyleIdx="1" presStyleCnt="3" custScaleX="235575" custScaleY="193899">
        <dgm:presLayoutVars>
          <dgm:chMax val="1"/>
          <dgm:chPref val="1"/>
          <dgm:bulletEnabled val="1"/>
        </dgm:presLayoutVars>
      </dgm:prSet>
      <dgm:spPr/>
      <dgm:t>
        <a:bodyPr/>
        <a:lstStyle/>
        <a:p>
          <a:endParaRPr lang="es-AR"/>
        </a:p>
      </dgm:t>
    </dgm:pt>
    <dgm:pt modelId="{73380C56-F5F4-4BAA-BFBF-7AB0A97B6C93}" type="pres">
      <dgm:prSet presAssocID="{91352AE6-DEE2-4CD8-9639-DDB137AD413E}" presName="Accent3" presStyleCnt="0"/>
      <dgm:spPr/>
    </dgm:pt>
    <dgm:pt modelId="{D5FC16CC-BFE2-40D5-B35B-1104A4CB5BDA}" type="pres">
      <dgm:prSet presAssocID="{91352AE6-DEE2-4CD8-9639-DDB137AD413E}" presName="Accent" presStyleLbl="node1" presStyleIdx="2" presStyleCnt="3" custScaleX="119379" custScaleY="77407" custLinFactNeighborX="43891" custLinFactNeighborY="7611">
        <dgm:style>
          <a:lnRef idx="0">
            <a:schemeClr val="accent2"/>
          </a:lnRef>
          <a:fillRef idx="3">
            <a:schemeClr val="accent2"/>
          </a:fillRef>
          <a:effectRef idx="3">
            <a:schemeClr val="accent2"/>
          </a:effectRef>
          <a:fontRef idx="minor">
            <a:schemeClr val="lt1"/>
          </a:fontRef>
        </dgm:style>
      </dgm:prSet>
      <dgm:spPr>
        <a:prstGeom prst="curvedLeftArrow">
          <a:avLst/>
        </a:prstGeom>
        <a:effectLst>
          <a:outerShdw blurRad="50800" dist="38100" dir="2700000" algn="tl" rotWithShape="0">
            <a:prstClr val="black">
              <a:alpha val="40000"/>
            </a:prstClr>
          </a:outerShdw>
        </a:effectLst>
      </dgm:spPr>
    </dgm:pt>
    <dgm:pt modelId="{F2413CE7-5EC8-4420-9B6E-4B5F0794A0C3}" type="pres">
      <dgm:prSet presAssocID="{91352AE6-DEE2-4CD8-9639-DDB137AD413E}" presName="Parent3" presStyleLbl="revTx" presStyleIdx="2" presStyleCnt="3" custScaleX="214428" custScaleY="155893" custLinFactNeighborX="1259" custLinFactNeighborY="11927">
        <dgm:presLayoutVars>
          <dgm:chMax val="1"/>
          <dgm:chPref val="1"/>
          <dgm:bulletEnabled val="1"/>
        </dgm:presLayoutVars>
      </dgm:prSet>
      <dgm:spPr/>
      <dgm:t>
        <a:bodyPr/>
        <a:lstStyle/>
        <a:p>
          <a:endParaRPr lang="es-AR"/>
        </a:p>
      </dgm:t>
    </dgm:pt>
  </dgm:ptLst>
  <dgm:cxnLst>
    <dgm:cxn modelId="{580D3805-BD01-4B50-BEED-EC65E3DBF980}" type="presOf" srcId="{8F9CBD1E-45BB-4EA1-9CAC-C4912C7314E8}" destId="{627CC7B9-718F-4728-98C4-4BBCC50D531C}" srcOrd="0" destOrd="0" presId="urn:microsoft.com/office/officeart/2009/layout/CircleArrowProcess"/>
    <dgm:cxn modelId="{E1482014-2907-43CA-A3F1-EB767494DD36}" type="presOf" srcId="{65901244-9391-46CA-BE61-950FAA3AFD5E}" destId="{32607A4B-93EC-4C7E-838F-79C8FA604E85}" srcOrd="0" destOrd="0" presId="urn:microsoft.com/office/officeart/2009/layout/CircleArrowProcess"/>
    <dgm:cxn modelId="{78D9D2CA-2E2E-4EDE-95BE-1549AA756723}" type="presOf" srcId="{91352AE6-DEE2-4CD8-9639-DDB137AD413E}" destId="{F2413CE7-5EC8-4420-9B6E-4B5F0794A0C3}" srcOrd="0" destOrd="0" presId="urn:microsoft.com/office/officeart/2009/layout/CircleArrowProcess"/>
    <dgm:cxn modelId="{D3AA1D10-A7C9-46FD-8B7C-FF51E923981F}" srcId="{7895CDB5-2635-4A0F-8F8E-9636463F2EB3}" destId="{65901244-9391-46CA-BE61-950FAA3AFD5E}" srcOrd="0" destOrd="0" parTransId="{B4355CE0-8902-4BEC-AD3A-00736DACB1F2}" sibTransId="{14A8A6E3-10CF-4C2B-AEFC-FAE2DDA076A0}"/>
    <dgm:cxn modelId="{3EF98F55-968F-4132-B47E-F13571E23D2B}" type="presOf" srcId="{7895CDB5-2635-4A0F-8F8E-9636463F2EB3}" destId="{EF90A59A-421E-49AA-9456-ED5AADD37F52}" srcOrd="0" destOrd="0" presId="urn:microsoft.com/office/officeart/2009/layout/CircleArrowProcess"/>
    <dgm:cxn modelId="{7A6DC926-25AF-42DF-98AB-4C829C6003FC}" srcId="{7895CDB5-2635-4A0F-8F8E-9636463F2EB3}" destId="{8F9CBD1E-45BB-4EA1-9CAC-C4912C7314E8}" srcOrd="1" destOrd="0" parTransId="{15EF4476-39A1-456F-BC3B-290D28462D7A}" sibTransId="{021E41C3-2034-4401-A298-83C318B1554C}"/>
    <dgm:cxn modelId="{35ED288D-4000-45B8-8F64-12CC0EBEF6CA}" srcId="{7895CDB5-2635-4A0F-8F8E-9636463F2EB3}" destId="{91352AE6-DEE2-4CD8-9639-DDB137AD413E}" srcOrd="2" destOrd="0" parTransId="{D9F879A0-CEEA-4FB7-9803-660CB2236E37}" sibTransId="{E4FED859-00FA-4581-8631-26E942E53EF9}"/>
    <dgm:cxn modelId="{3025ECEA-78BD-4607-B46D-7C8AD4DA813B}" type="presParOf" srcId="{EF90A59A-421E-49AA-9456-ED5AADD37F52}" destId="{60C4B6E8-E167-40C9-B9BD-E37DE84B8E40}" srcOrd="0" destOrd="0" presId="urn:microsoft.com/office/officeart/2009/layout/CircleArrowProcess"/>
    <dgm:cxn modelId="{6D60940F-7A2A-4933-BE91-0070197C8EE1}" type="presParOf" srcId="{60C4B6E8-E167-40C9-B9BD-E37DE84B8E40}" destId="{A12D450C-973E-487A-A441-A53176A79908}" srcOrd="0" destOrd="0" presId="urn:microsoft.com/office/officeart/2009/layout/CircleArrowProcess"/>
    <dgm:cxn modelId="{5123B272-E8F3-41DF-9B8B-B4AB1FFCBA7A}" type="presParOf" srcId="{EF90A59A-421E-49AA-9456-ED5AADD37F52}" destId="{32607A4B-93EC-4C7E-838F-79C8FA604E85}" srcOrd="1" destOrd="0" presId="urn:microsoft.com/office/officeart/2009/layout/CircleArrowProcess"/>
    <dgm:cxn modelId="{B8B6BBD5-0B0F-4456-9907-5B035673513D}" type="presParOf" srcId="{EF90A59A-421E-49AA-9456-ED5AADD37F52}" destId="{17157ECF-2FF3-4B3B-8ADC-11B1ED484384}" srcOrd="2" destOrd="0" presId="urn:microsoft.com/office/officeart/2009/layout/CircleArrowProcess"/>
    <dgm:cxn modelId="{F08F3C2C-E226-4A29-8A2E-A402695B8B5E}" type="presParOf" srcId="{17157ECF-2FF3-4B3B-8ADC-11B1ED484384}" destId="{1E7BB21B-AF9E-44B3-AAE8-0901BB947187}" srcOrd="0" destOrd="0" presId="urn:microsoft.com/office/officeart/2009/layout/CircleArrowProcess"/>
    <dgm:cxn modelId="{62B156E1-D531-42DC-B35C-F0893E2493E9}" type="presParOf" srcId="{EF90A59A-421E-49AA-9456-ED5AADD37F52}" destId="{627CC7B9-718F-4728-98C4-4BBCC50D531C}" srcOrd="3" destOrd="0" presId="urn:microsoft.com/office/officeart/2009/layout/CircleArrowProcess"/>
    <dgm:cxn modelId="{F5DF0218-01EF-40A9-BB21-32097CEA1994}" type="presParOf" srcId="{EF90A59A-421E-49AA-9456-ED5AADD37F52}" destId="{73380C56-F5F4-4BAA-BFBF-7AB0A97B6C93}" srcOrd="4" destOrd="0" presId="urn:microsoft.com/office/officeart/2009/layout/CircleArrowProcess"/>
    <dgm:cxn modelId="{073855F6-09D9-4FAF-AF78-5CA9031FDE4C}" type="presParOf" srcId="{73380C56-F5F4-4BAA-BFBF-7AB0A97B6C93}" destId="{D5FC16CC-BFE2-40D5-B35B-1104A4CB5BDA}" srcOrd="0" destOrd="0" presId="urn:microsoft.com/office/officeart/2009/layout/CircleArrowProcess"/>
    <dgm:cxn modelId="{B3CFC7E7-5D73-43BD-ADC0-61B7F98B88D5}" type="presParOf" srcId="{EF90A59A-421E-49AA-9456-ED5AADD37F52}" destId="{F2413CE7-5EC8-4420-9B6E-4B5F0794A0C3}"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57049A6-5DEB-4265-B563-9753B8B9974D}" type="doc">
      <dgm:prSet loTypeId="urn:microsoft.com/office/officeart/2005/8/layout/process4" loCatId="process" qsTypeId="urn:microsoft.com/office/officeart/2005/8/quickstyle/simple2" qsCatId="simple" csTypeId="urn:microsoft.com/office/officeart/2005/8/colors/accent4_5" csCatId="accent4" phldr="1"/>
      <dgm:spPr/>
      <dgm:t>
        <a:bodyPr/>
        <a:lstStyle/>
        <a:p>
          <a:endParaRPr lang="es-AR"/>
        </a:p>
      </dgm:t>
    </dgm:pt>
    <dgm:pt modelId="{3A6B01CA-A727-4FE8-AE40-43F8965AE292}">
      <dgm:prSet phldrT="[Texto]" custT="1">
        <dgm:style>
          <a:lnRef idx="0">
            <a:schemeClr val="accent2"/>
          </a:lnRef>
          <a:fillRef idx="3">
            <a:schemeClr val="accent2"/>
          </a:fillRef>
          <a:effectRef idx="3">
            <a:schemeClr val="accent2"/>
          </a:effectRef>
          <a:fontRef idx="minor">
            <a:schemeClr val="lt1"/>
          </a:fontRef>
        </dgm:style>
      </dgm:prSet>
      <dgm:spPr/>
      <dgm:t>
        <a:bodyPr/>
        <a:lstStyle/>
        <a:p>
          <a:r>
            <a:rPr lang="es-AR" sz="2000" dirty="0" smtClean="0"/>
            <a:t>Patriarcado</a:t>
          </a:r>
          <a:endParaRPr lang="es-AR" sz="2000" dirty="0"/>
        </a:p>
      </dgm:t>
    </dgm:pt>
    <dgm:pt modelId="{154F3CE5-6401-43C4-B615-8C8E4A22651D}" type="parTrans" cxnId="{CF811656-8587-4B99-B836-0D4FF704FBF7}">
      <dgm:prSet/>
      <dgm:spPr/>
      <dgm:t>
        <a:bodyPr/>
        <a:lstStyle/>
        <a:p>
          <a:endParaRPr lang="es-AR"/>
        </a:p>
      </dgm:t>
    </dgm:pt>
    <dgm:pt modelId="{C76DBE79-4931-4B0B-A023-CDA4E7C6EDAF}" type="sibTrans" cxnId="{CF811656-8587-4B99-B836-0D4FF704FBF7}">
      <dgm:prSet/>
      <dgm:spPr/>
      <dgm:t>
        <a:bodyPr/>
        <a:lstStyle/>
        <a:p>
          <a:endParaRPr lang="es-AR"/>
        </a:p>
      </dgm:t>
    </dgm:pt>
    <dgm:pt modelId="{4807358D-E840-45F1-9F5D-7B207EAEEAE1}">
      <dgm:prSet phldrT="[Texto]"/>
      <dgm:spPr/>
      <dgm:t>
        <a:bodyPr/>
        <a:lstStyle/>
        <a:p>
          <a:r>
            <a:rPr lang="es-AR" smtClean="0">
              <a:solidFill>
                <a:schemeClr val="bg1">
                  <a:lumMod val="50000"/>
                </a:schemeClr>
              </a:solidFill>
            </a:rPr>
            <a:t>Internalización de representaciones machistas</a:t>
          </a:r>
          <a:endParaRPr lang="es-AR" dirty="0">
            <a:solidFill>
              <a:schemeClr val="bg1">
                <a:lumMod val="50000"/>
              </a:schemeClr>
            </a:solidFill>
          </a:endParaRPr>
        </a:p>
      </dgm:t>
    </dgm:pt>
    <dgm:pt modelId="{6511D7CC-25D6-4F4A-A2B1-20E5F4772D39}" type="parTrans" cxnId="{04B9CE3D-1B16-45A8-8B04-433CB1FA7D16}">
      <dgm:prSet/>
      <dgm:spPr/>
      <dgm:t>
        <a:bodyPr/>
        <a:lstStyle/>
        <a:p>
          <a:endParaRPr lang="es-AR"/>
        </a:p>
      </dgm:t>
    </dgm:pt>
    <dgm:pt modelId="{17375325-7B91-4575-B3DD-7640FFF4D6A3}" type="sibTrans" cxnId="{04B9CE3D-1B16-45A8-8B04-433CB1FA7D16}">
      <dgm:prSet/>
      <dgm:spPr/>
      <dgm:t>
        <a:bodyPr/>
        <a:lstStyle/>
        <a:p>
          <a:endParaRPr lang="es-AR"/>
        </a:p>
      </dgm:t>
    </dgm:pt>
    <dgm:pt modelId="{328654E0-0972-460A-90C6-3637D985BD31}">
      <dgm:prSet phldrT="[Texto]" custT="1"/>
      <dgm:spPr/>
      <dgm:t>
        <a:bodyPr/>
        <a:lstStyle/>
        <a:p>
          <a:r>
            <a:rPr lang="es-AR" sz="1800" dirty="0" smtClean="0"/>
            <a:t>Factores de riesgo</a:t>
          </a:r>
          <a:endParaRPr lang="es-AR" sz="1800" dirty="0"/>
        </a:p>
      </dgm:t>
    </dgm:pt>
    <dgm:pt modelId="{C623B104-4D5A-464C-BE84-86A788D4F9F6}" type="parTrans" cxnId="{CB98BE8E-5492-474C-B9F9-E2BBC0624219}">
      <dgm:prSet/>
      <dgm:spPr/>
      <dgm:t>
        <a:bodyPr/>
        <a:lstStyle/>
        <a:p>
          <a:endParaRPr lang="es-AR"/>
        </a:p>
      </dgm:t>
    </dgm:pt>
    <dgm:pt modelId="{F3464761-0897-4824-A2F5-7A4A213F764D}" type="sibTrans" cxnId="{CB98BE8E-5492-474C-B9F9-E2BBC0624219}">
      <dgm:prSet/>
      <dgm:spPr/>
      <dgm:t>
        <a:bodyPr/>
        <a:lstStyle/>
        <a:p>
          <a:endParaRPr lang="es-AR"/>
        </a:p>
      </dgm:t>
    </dgm:pt>
    <dgm:pt modelId="{98FA11BF-8AE1-4A67-859C-1530E6FF9D22}" type="pres">
      <dgm:prSet presAssocID="{957049A6-5DEB-4265-B563-9753B8B9974D}" presName="Name0" presStyleCnt="0">
        <dgm:presLayoutVars>
          <dgm:dir/>
          <dgm:animLvl val="lvl"/>
          <dgm:resizeHandles val="exact"/>
        </dgm:presLayoutVars>
      </dgm:prSet>
      <dgm:spPr/>
      <dgm:t>
        <a:bodyPr/>
        <a:lstStyle/>
        <a:p>
          <a:endParaRPr lang="es-AR"/>
        </a:p>
      </dgm:t>
    </dgm:pt>
    <dgm:pt modelId="{7A454820-D032-4A25-81A7-2E47A0296573}" type="pres">
      <dgm:prSet presAssocID="{328654E0-0972-460A-90C6-3637D985BD31}" presName="boxAndChildren" presStyleCnt="0"/>
      <dgm:spPr/>
    </dgm:pt>
    <dgm:pt modelId="{F24BE407-9268-48C6-AFC5-19544C09EFBE}" type="pres">
      <dgm:prSet presAssocID="{328654E0-0972-460A-90C6-3637D985BD31}" presName="parentTextBox" presStyleLbl="node1" presStyleIdx="0" presStyleCnt="2" custScaleX="34021" custScaleY="66424"/>
      <dgm:spPr/>
      <dgm:t>
        <a:bodyPr/>
        <a:lstStyle/>
        <a:p>
          <a:endParaRPr lang="es-AR"/>
        </a:p>
      </dgm:t>
    </dgm:pt>
    <dgm:pt modelId="{3D610A14-304B-4756-822B-9D41951D3485}" type="pres">
      <dgm:prSet presAssocID="{C76DBE79-4931-4B0B-A023-CDA4E7C6EDAF}" presName="sp" presStyleCnt="0"/>
      <dgm:spPr/>
    </dgm:pt>
    <dgm:pt modelId="{0E9FE492-F8CC-4698-B36D-10C2F02F5900}" type="pres">
      <dgm:prSet presAssocID="{3A6B01CA-A727-4FE8-AE40-43F8965AE292}" presName="arrowAndChildren" presStyleCnt="0"/>
      <dgm:spPr/>
    </dgm:pt>
    <dgm:pt modelId="{5CC8D729-C544-499F-B8C4-58294EDCF3EC}" type="pres">
      <dgm:prSet presAssocID="{3A6B01CA-A727-4FE8-AE40-43F8965AE292}" presName="parentTextArrow" presStyleLbl="node1" presStyleIdx="0" presStyleCnt="2"/>
      <dgm:spPr/>
      <dgm:t>
        <a:bodyPr/>
        <a:lstStyle/>
        <a:p>
          <a:endParaRPr lang="es-AR"/>
        </a:p>
      </dgm:t>
    </dgm:pt>
    <dgm:pt modelId="{F0D5E595-BBD4-4201-B6AF-44C3F31F4A6B}" type="pres">
      <dgm:prSet presAssocID="{3A6B01CA-A727-4FE8-AE40-43F8965AE292}" presName="arrow" presStyleLbl="node1" presStyleIdx="1" presStyleCnt="2" custScaleX="74553" custScaleY="64124" custLinFactNeighborY="-8342"/>
      <dgm:spPr/>
      <dgm:t>
        <a:bodyPr/>
        <a:lstStyle/>
        <a:p>
          <a:endParaRPr lang="es-AR"/>
        </a:p>
      </dgm:t>
    </dgm:pt>
    <dgm:pt modelId="{8F21BE05-0C30-4785-9E58-CE7CB816D4D5}" type="pres">
      <dgm:prSet presAssocID="{3A6B01CA-A727-4FE8-AE40-43F8965AE292}" presName="descendantArrow" presStyleCnt="0"/>
      <dgm:spPr/>
    </dgm:pt>
    <dgm:pt modelId="{29A89A17-AE54-43D1-832F-F14C4FBC7C83}" type="pres">
      <dgm:prSet presAssocID="{4807358D-E840-45F1-9F5D-7B207EAEEAE1}" presName="childTextArrow" presStyleLbl="fgAccFollowNode1" presStyleIdx="0" presStyleCnt="1" custScaleX="74553" custScaleY="69712">
        <dgm:presLayoutVars>
          <dgm:bulletEnabled val="1"/>
        </dgm:presLayoutVars>
      </dgm:prSet>
      <dgm:spPr/>
      <dgm:t>
        <a:bodyPr/>
        <a:lstStyle/>
        <a:p>
          <a:endParaRPr lang="es-AR"/>
        </a:p>
      </dgm:t>
    </dgm:pt>
  </dgm:ptLst>
  <dgm:cxnLst>
    <dgm:cxn modelId="{2250C4D8-75BF-4C4A-BEAE-964633CDA663}" type="presOf" srcId="{3A6B01CA-A727-4FE8-AE40-43F8965AE292}" destId="{5CC8D729-C544-499F-B8C4-58294EDCF3EC}" srcOrd="0" destOrd="0" presId="urn:microsoft.com/office/officeart/2005/8/layout/process4"/>
    <dgm:cxn modelId="{2C375BC3-C08D-4896-A4BF-9B8A88A3A8E1}" type="presOf" srcId="{957049A6-5DEB-4265-B563-9753B8B9974D}" destId="{98FA11BF-8AE1-4A67-859C-1530E6FF9D22}" srcOrd="0" destOrd="0" presId="urn:microsoft.com/office/officeart/2005/8/layout/process4"/>
    <dgm:cxn modelId="{B3838090-E277-46AC-816B-C19E4E8624B4}" type="presOf" srcId="{3A6B01CA-A727-4FE8-AE40-43F8965AE292}" destId="{F0D5E595-BBD4-4201-B6AF-44C3F31F4A6B}" srcOrd="1" destOrd="0" presId="urn:microsoft.com/office/officeart/2005/8/layout/process4"/>
    <dgm:cxn modelId="{04B9CE3D-1B16-45A8-8B04-433CB1FA7D16}" srcId="{3A6B01CA-A727-4FE8-AE40-43F8965AE292}" destId="{4807358D-E840-45F1-9F5D-7B207EAEEAE1}" srcOrd="0" destOrd="0" parTransId="{6511D7CC-25D6-4F4A-A2B1-20E5F4772D39}" sibTransId="{17375325-7B91-4575-B3DD-7640FFF4D6A3}"/>
    <dgm:cxn modelId="{CF811656-8587-4B99-B836-0D4FF704FBF7}" srcId="{957049A6-5DEB-4265-B563-9753B8B9974D}" destId="{3A6B01CA-A727-4FE8-AE40-43F8965AE292}" srcOrd="0" destOrd="0" parTransId="{154F3CE5-6401-43C4-B615-8C8E4A22651D}" sibTransId="{C76DBE79-4931-4B0B-A023-CDA4E7C6EDAF}"/>
    <dgm:cxn modelId="{F830DF72-7DD7-45B7-B775-3B0F50A13A34}" type="presOf" srcId="{328654E0-0972-460A-90C6-3637D985BD31}" destId="{F24BE407-9268-48C6-AFC5-19544C09EFBE}" srcOrd="0" destOrd="0" presId="urn:microsoft.com/office/officeart/2005/8/layout/process4"/>
    <dgm:cxn modelId="{5B9484AC-5899-4D18-AF23-CD3E74A8D6BB}" type="presOf" srcId="{4807358D-E840-45F1-9F5D-7B207EAEEAE1}" destId="{29A89A17-AE54-43D1-832F-F14C4FBC7C83}" srcOrd="0" destOrd="0" presId="urn:microsoft.com/office/officeart/2005/8/layout/process4"/>
    <dgm:cxn modelId="{CB98BE8E-5492-474C-B9F9-E2BBC0624219}" srcId="{957049A6-5DEB-4265-B563-9753B8B9974D}" destId="{328654E0-0972-460A-90C6-3637D985BD31}" srcOrd="1" destOrd="0" parTransId="{C623B104-4D5A-464C-BE84-86A788D4F9F6}" sibTransId="{F3464761-0897-4824-A2F5-7A4A213F764D}"/>
    <dgm:cxn modelId="{3E468EC8-05E9-465C-A5B0-A611EC003C8D}" type="presParOf" srcId="{98FA11BF-8AE1-4A67-859C-1530E6FF9D22}" destId="{7A454820-D032-4A25-81A7-2E47A0296573}" srcOrd="0" destOrd="0" presId="urn:microsoft.com/office/officeart/2005/8/layout/process4"/>
    <dgm:cxn modelId="{F0067723-2347-490B-80B3-E8A073571447}" type="presParOf" srcId="{7A454820-D032-4A25-81A7-2E47A0296573}" destId="{F24BE407-9268-48C6-AFC5-19544C09EFBE}" srcOrd="0" destOrd="0" presId="urn:microsoft.com/office/officeart/2005/8/layout/process4"/>
    <dgm:cxn modelId="{992215E7-2464-4E17-8CCF-5A08BDBEE0FA}" type="presParOf" srcId="{98FA11BF-8AE1-4A67-859C-1530E6FF9D22}" destId="{3D610A14-304B-4756-822B-9D41951D3485}" srcOrd="1" destOrd="0" presId="urn:microsoft.com/office/officeart/2005/8/layout/process4"/>
    <dgm:cxn modelId="{3FA291EA-1000-4828-9617-4AD98F696B27}" type="presParOf" srcId="{98FA11BF-8AE1-4A67-859C-1530E6FF9D22}" destId="{0E9FE492-F8CC-4698-B36D-10C2F02F5900}" srcOrd="2" destOrd="0" presId="urn:microsoft.com/office/officeart/2005/8/layout/process4"/>
    <dgm:cxn modelId="{B9023AE7-333B-4904-AF1D-27C4C9991BCC}" type="presParOf" srcId="{0E9FE492-F8CC-4698-B36D-10C2F02F5900}" destId="{5CC8D729-C544-499F-B8C4-58294EDCF3EC}" srcOrd="0" destOrd="0" presId="urn:microsoft.com/office/officeart/2005/8/layout/process4"/>
    <dgm:cxn modelId="{F64594E7-E8A4-4857-A6DE-0D1A3BBDBCAB}" type="presParOf" srcId="{0E9FE492-F8CC-4698-B36D-10C2F02F5900}" destId="{F0D5E595-BBD4-4201-B6AF-44C3F31F4A6B}" srcOrd="1" destOrd="0" presId="urn:microsoft.com/office/officeart/2005/8/layout/process4"/>
    <dgm:cxn modelId="{DBEF8ACA-38E3-461E-B9C3-1A45609775CE}" type="presParOf" srcId="{0E9FE492-F8CC-4698-B36D-10C2F02F5900}" destId="{8F21BE05-0C30-4785-9E58-CE7CB816D4D5}" srcOrd="2" destOrd="0" presId="urn:microsoft.com/office/officeart/2005/8/layout/process4"/>
    <dgm:cxn modelId="{704C3563-DC3B-4768-B447-A3E0351F9764}" type="presParOf" srcId="{8F21BE05-0C30-4785-9E58-CE7CB816D4D5}" destId="{29A89A17-AE54-43D1-832F-F14C4FBC7C83}"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A695BD9-85E4-4E51-82FD-92AD4922C893}" type="doc">
      <dgm:prSet loTypeId="urn:microsoft.com/office/officeart/2005/8/layout/bProcess2" loCatId="process" qsTypeId="urn:microsoft.com/office/officeart/2005/8/quickstyle/3d1" qsCatId="3D" csTypeId="urn:microsoft.com/office/officeart/2005/8/colors/colorful5" csCatId="colorful" phldr="1"/>
      <dgm:spPr/>
      <dgm:t>
        <a:bodyPr/>
        <a:lstStyle/>
        <a:p>
          <a:endParaRPr lang="es-AR"/>
        </a:p>
      </dgm:t>
    </dgm:pt>
    <dgm:pt modelId="{7CA7B98C-0172-4457-8A94-0B03F64BE082}">
      <dgm:prSet phldrT="[Texto]"/>
      <dgm:spPr/>
      <dgm:t>
        <a:bodyPr/>
        <a:lstStyle/>
        <a:p>
          <a:pPr algn="ctr"/>
          <a:endParaRPr lang="es-AR" dirty="0"/>
        </a:p>
      </dgm:t>
    </dgm:pt>
    <dgm:pt modelId="{DF02D9CC-11CE-41A0-84A1-616DFEA6EE8F}" type="parTrans" cxnId="{B2109BFF-E65F-4471-A833-0CD3C3B74274}">
      <dgm:prSet/>
      <dgm:spPr/>
      <dgm:t>
        <a:bodyPr/>
        <a:lstStyle/>
        <a:p>
          <a:pPr algn="ctr"/>
          <a:endParaRPr lang="es-AR"/>
        </a:p>
      </dgm:t>
    </dgm:pt>
    <dgm:pt modelId="{17F72226-CEE9-4EAE-9EF6-05AF0C7A632A}" type="sibTrans" cxnId="{B2109BFF-E65F-4471-A833-0CD3C3B74274}">
      <dgm:prSet/>
      <dgm:spPr>
        <a:noFill/>
        <a:ln>
          <a:noFill/>
        </a:ln>
      </dgm:spPr>
      <dgm:t>
        <a:bodyPr/>
        <a:lstStyle/>
        <a:p>
          <a:pPr algn="ctr"/>
          <a:endParaRPr lang="es-AR"/>
        </a:p>
      </dgm:t>
    </dgm:pt>
    <dgm:pt modelId="{AEB32A06-3C13-4BEB-93A7-B5F4BB66E058}" type="pres">
      <dgm:prSet presAssocID="{CA695BD9-85E4-4E51-82FD-92AD4922C893}" presName="diagram" presStyleCnt="0">
        <dgm:presLayoutVars>
          <dgm:dir/>
          <dgm:resizeHandles/>
        </dgm:presLayoutVars>
      </dgm:prSet>
      <dgm:spPr/>
      <dgm:t>
        <a:bodyPr/>
        <a:lstStyle/>
        <a:p>
          <a:endParaRPr lang="es-AR"/>
        </a:p>
      </dgm:t>
    </dgm:pt>
    <dgm:pt modelId="{89C2721B-5432-48F8-AAE5-7762FD45708D}" type="pres">
      <dgm:prSet presAssocID="{7CA7B98C-0172-4457-8A94-0B03F64BE082}" presName="firstNode" presStyleLbl="node1" presStyleIdx="0" presStyleCnt="1" custScaleX="38593" custScaleY="38334" custLinFactNeighborX="-30703" custLinFactNeighborY="4053">
        <dgm:presLayoutVars>
          <dgm:bulletEnabled val="1"/>
        </dgm:presLayoutVars>
      </dgm:prSet>
      <dgm:spPr/>
      <dgm:t>
        <a:bodyPr/>
        <a:lstStyle/>
        <a:p>
          <a:endParaRPr lang="es-AR"/>
        </a:p>
      </dgm:t>
    </dgm:pt>
  </dgm:ptLst>
  <dgm:cxnLst>
    <dgm:cxn modelId="{7C747417-7774-4AE5-824F-D3748E0811FF}" type="presOf" srcId="{CA695BD9-85E4-4E51-82FD-92AD4922C893}" destId="{AEB32A06-3C13-4BEB-93A7-B5F4BB66E058}" srcOrd="0" destOrd="0" presId="urn:microsoft.com/office/officeart/2005/8/layout/bProcess2"/>
    <dgm:cxn modelId="{085325D9-7690-458E-8E2E-031FE168E388}" type="presOf" srcId="{7CA7B98C-0172-4457-8A94-0B03F64BE082}" destId="{89C2721B-5432-48F8-AAE5-7762FD45708D}" srcOrd="0" destOrd="0" presId="urn:microsoft.com/office/officeart/2005/8/layout/bProcess2"/>
    <dgm:cxn modelId="{B2109BFF-E65F-4471-A833-0CD3C3B74274}" srcId="{CA695BD9-85E4-4E51-82FD-92AD4922C893}" destId="{7CA7B98C-0172-4457-8A94-0B03F64BE082}" srcOrd="0" destOrd="0" parTransId="{DF02D9CC-11CE-41A0-84A1-616DFEA6EE8F}" sibTransId="{17F72226-CEE9-4EAE-9EF6-05AF0C7A632A}"/>
    <dgm:cxn modelId="{377C6F20-CCB3-44E8-BB3F-B00E1B648C53}" type="presParOf" srcId="{AEB32A06-3C13-4BEB-93A7-B5F4BB66E058}" destId="{89C2721B-5432-48F8-AAE5-7762FD45708D}" srcOrd="0"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9DC508-D075-4257-B9A2-A4F3E8A313AF}">
      <dsp:nvSpPr>
        <dsp:cNvPr id="0" name=""/>
        <dsp:cNvSpPr/>
      </dsp:nvSpPr>
      <dsp:spPr>
        <a:xfrm>
          <a:off x="3260" y="266644"/>
          <a:ext cx="3731947" cy="932986"/>
        </a:xfrm>
        <a:prstGeom prst="roundRect">
          <a:avLst>
            <a:gd name="adj" fmla="val 10000"/>
          </a:avLst>
        </a:prstGeom>
        <a:solidFill>
          <a:srgbClr val="7030A0"/>
        </a:soli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5">
              <a:shade val="25000"/>
              <a:satMod val="15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s-AR" sz="2700" kern="1200" dirty="0" smtClean="0"/>
            <a:t>Intereses que motivaron esta investigación</a:t>
          </a:r>
          <a:endParaRPr lang="es-AR" sz="2700" kern="1200" dirty="0"/>
        </a:p>
      </dsp:txBody>
      <dsp:txXfrm>
        <a:off x="30586" y="293970"/>
        <a:ext cx="3677295" cy="878334"/>
      </dsp:txXfrm>
    </dsp:sp>
    <dsp:sp modelId="{F2E91274-4E6D-47A5-9FA4-5C1EFF5A27D8}">
      <dsp:nvSpPr>
        <dsp:cNvPr id="0" name=""/>
        <dsp:cNvSpPr/>
      </dsp:nvSpPr>
      <dsp:spPr>
        <a:xfrm rot="5400000">
          <a:off x="1532317" y="1297043"/>
          <a:ext cx="673833" cy="582013"/>
        </a:xfrm>
        <a:prstGeom prst="rightArrow">
          <a:avLst>
            <a:gd name="adj1" fmla="val 66700"/>
            <a:gd name="adj2" fmla="val 5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5">
              <a:shade val="25000"/>
              <a:satMod val="150000"/>
            </a:schemeClr>
          </a:contourClr>
        </a:sp3d>
      </dsp:spPr>
      <dsp:style>
        <a:lnRef idx="0">
          <a:schemeClr val="accent5"/>
        </a:lnRef>
        <a:fillRef idx="3">
          <a:schemeClr val="accent5"/>
        </a:fillRef>
        <a:effectRef idx="3">
          <a:schemeClr val="accent5"/>
        </a:effectRef>
        <a:fontRef idx="minor">
          <a:schemeClr val="lt1"/>
        </a:fontRef>
      </dsp:style>
    </dsp:sp>
    <dsp:sp modelId="{1706E75F-5CF4-4C27-A0BB-D93F9990BD62}">
      <dsp:nvSpPr>
        <dsp:cNvPr id="0" name=""/>
        <dsp:cNvSpPr/>
      </dsp:nvSpPr>
      <dsp:spPr>
        <a:xfrm>
          <a:off x="426089" y="1976469"/>
          <a:ext cx="2886288" cy="1038936"/>
        </a:xfrm>
        <a:prstGeom prst="roundRect">
          <a:avLst>
            <a:gd name="adj" fmla="val 10000"/>
          </a:avLst>
        </a:prstGeom>
        <a:noFill/>
        <a:ln w="57150" cap="flat" cmpd="sng" algn="ctr">
          <a:solidFill>
            <a:schemeClr val="accent6">
              <a:lumMod val="7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s-AR" sz="2400" b="1" kern="1200" dirty="0" smtClean="0">
              <a:solidFill>
                <a:schemeClr val="accent6"/>
              </a:solidFill>
              <a:latin typeface="+mj-lt"/>
            </a:rPr>
            <a:t>Cuestionar lo dado (roles de género)</a:t>
          </a:r>
          <a:endParaRPr lang="es-AR" sz="3300" b="1" kern="1200" dirty="0">
            <a:solidFill>
              <a:schemeClr val="accent6"/>
            </a:solidFill>
            <a:latin typeface="+mj-lt"/>
          </a:endParaRPr>
        </a:p>
      </dsp:txBody>
      <dsp:txXfrm>
        <a:off x="456518" y="2006898"/>
        <a:ext cx="2825430" cy="978078"/>
      </dsp:txXfrm>
    </dsp:sp>
    <dsp:sp modelId="{A965AC58-B743-4FF2-B01F-4DB283EE59B3}">
      <dsp:nvSpPr>
        <dsp:cNvPr id="0" name=""/>
        <dsp:cNvSpPr/>
      </dsp:nvSpPr>
      <dsp:spPr>
        <a:xfrm>
          <a:off x="4257680" y="266644"/>
          <a:ext cx="3731947" cy="932986"/>
        </a:xfrm>
        <a:prstGeom prst="roundRect">
          <a:avLst>
            <a:gd name="adj" fmla="val 10000"/>
          </a:avLst>
        </a:prstGeom>
        <a:solidFill>
          <a:schemeClr val="accent6">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6">
              <a:shade val="25000"/>
              <a:satMod val="150000"/>
            </a:schemeClr>
          </a:contourClr>
        </a:sp3d>
      </dsp:spPr>
      <dsp:style>
        <a:lnRef idx="0">
          <a:schemeClr val="accent6"/>
        </a:lnRef>
        <a:fillRef idx="3">
          <a:schemeClr val="accent6"/>
        </a:fillRef>
        <a:effectRef idx="3">
          <a:schemeClr val="accent6"/>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s-AR" sz="2700" kern="1200" smtClean="0"/>
            <a:t>Tipo de investigación</a:t>
          </a:r>
          <a:endParaRPr lang="es-AR" sz="2700" kern="1200" dirty="0"/>
        </a:p>
      </dsp:txBody>
      <dsp:txXfrm>
        <a:off x="4285006" y="293970"/>
        <a:ext cx="3677295" cy="878334"/>
      </dsp:txXfrm>
    </dsp:sp>
    <dsp:sp modelId="{700DDE5D-B7F5-4330-9597-6FED7DBA22C2}">
      <dsp:nvSpPr>
        <dsp:cNvPr id="0" name=""/>
        <dsp:cNvSpPr/>
      </dsp:nvSpPr>
      <dsp:spPr>
        <a:xfrm rot="5400000">
          <a:off x="5882748" y="1299566"/>
          <a:ext cx="640758" cy="549755"/>
        </a:xfrm>
        <a:prstGeom prst="rightArrow">
          <a:avLst>
            <a:gd name="adj1" fmla="val 66700"/>
            <a:gd name="adj2" fmla="val 50000"/>
          </a:avLst>
        </a:prstGeom>
        <a:solidFill>
          <a:schemeClr val="tx2">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5">
              <a:shade val="25000"/>
              <a:satMod val="150000"/>
            </a:schemeClr>
          </a:contourClr>
        </a:sp3d>
      </dsp:spPr>
      <dsp:style>
        <a:lnRef idx="0">
          <a:schemeClr val="accent5"/>
        </a:lnRef>
        <a:fillRef idx="3">
          <a:schemeClr val="accent5"/>
        </a:fillRef>
        <a:effectRef idx="3">
          <a:schemeClr val="accent5"/>
        </a:effectRef>
        <a:fontRef idx="minor">
          <a:schemeClr val="lt1"/>
        </a:fontRef>
      </dsp:style>
    </dsp:sp>
    <dsp:sp modelId="{4F834C64-64CC-445C-832F-E30C7B701CB3}">
      <dsp:nvSpPr>
        <dsp:cNvPr id="0" name=""/>
        <dsp:cNvSpPr/>
      </dsp:nvSpPr>
      <dsp:spPr>
        <a:xfrm>
          <a:off x="4686462" y="1976464"/>
          <a:ext cx="2874383" cy="1053594"/>
        </a:xfrm>
        <a:prstGeom prst="roundRect">
          <a:avLst>
            <a:gd name="adj" fmla="val 10000"/>
          </a:avLst>
        </a:prstGeom>
        <a:noFill/>
        <a:ln w="57150" cap="flat" cmpd="sng" algn="ctr">
          <a:solidFill>
            <a:srgbClr val="7030A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s-AR" sz="2400" b="1" kern="1200" dirty="0" smtClean="0">
              <a:solidFill>
                <a:srgbClr val="7030A0"/>
              </a:solidFill>
              <a:latin typeface="+mj-lt"/>
            </a:rPr>
            <a:t>Exploratoria</a:t>
          </a:r>
          <a:endParaRPr lang="es-AR" sz="2400" b="1" kern="1200" dirty="0">
            <a:solidFill>
              <a:srgbClr val="7030A0"/>
            </a:solidFill>
            <a:latin typeface="+mj-lt"/>
          </a:endParaRPr>
        </a:p>
      </dsp:txBody>
      <dsp:txXfrm>
        <a:off x="4717321" y="2007323"/>
        <a:ext cx="2812665" cy="991876"/>
      </dsp:txXfrm>
    </dsp:sp>
    <dsp:sp modelId="{CF8B3DE4-2A39-449D-B97B-BA26B47E444C}">
      <dsp:nvSpPr>
        <dsp:cNvPr id="0" name=""/>
        <dsp:cNvSpPr/>
      </dsp:nvSpPr>
      <dsp:spPr>
        <a:xfrm rot="5412457">
          <a:off x="6068532" y="3734804"/>
          <a:ext cx="0" cy="163272"/>
        </a:xfrm>
        <a:prstGeom prst="rightArrow">
          <a:avLst>
            <a:gd name="adj1" fmla="val 66700"/>
            <a:gd name="adj2" fmla="val 50000"/>
          </a:avLst>
        </a:prstGeom>
        <a:solidFill>
          <a:schemeClr val="accent5">
            <a:hueOff val="-3096517"/>
            <a:satOff val="31044"/>
            <a:lumOff val="-2156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381964D-75E7-4F36-A6D1-F29C0C6C8023}">
      <dsp:nvSpPr>
        <dsp:cNvPr id="0" name=""/>
        <dsp:cNvSpPr/>
      </dsp:nvSpPr>
      <dsp:spPr>
        <a:xfrm>
          <a:off x="4608520" y="3128595"/>
          <a:ext cx="3021981" cy="1035755"/>
        </a:xfrm>
        <a:prstGeom prst="roundRect">
          <a:avLst>
            <a:gd name="adj" fmla="val 10000"/>
          </a:avLst>
        </a:prstGeom>
        <a:solidFill>
          <a:schemeClr val="lt1"/>
        </a:solidFill>
        <a:ln w="57150" cap="flat" cmpd="sng" algn="ctr">
          <a:solidFill>
            <a:schemeClr val="accent5">
              <a:lumMod val="75000"/>
            </a:schemeClr>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s-AR" sz="2400" b="1" kern="1200" dirty="0" smtClean="0">
              <a:ln>
                <a:noFill/>
              </a:ln>
              <a:solidFill>
                <a:schemeClr val="accent5">
                  <a:lumMod val="75000"/>
                </a:schemeClr>
              </a:solidFill>
              <a:effectLst/>
              <a:latin typeface="+mj-lt"/>
            </a:rPr>
            <a:t>Datos Cualitativos</a:t>
          </a:r>
          <a:endParaRPr lang="es-AR" sz="2400" b="1" kern="1200" dirty="0">
            <a:ln>
              <a:noFill/>
            </a:ln>
            <a:solidFill>
              <a:schemeClr val="accent5">
                <a:lumMod val="75000"/>
              </a:schemeClr>
            </a:solidFill>
            <a:effectLst/>
            <a:latin typeface="+mj-lt"/>
          </a:endParaRPr>
        </a:p>
      </dsp:txBody>
      <dsp:txXfrm>
        <a:off x="4638856" y="3158931"/>
        <a:ext cx="2961309" cy="9750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A9109-E0E5-4E33-BC5D-01D9AA22513F}">
      <dsp:nvSpPr>
        <dsp:cNvPr id="0" name=""/>
        <dsp:cNvSpPr/>
      </dsp:nvSpPr>
      <dsp:spPr>
        <a:xfrm>
          <a:off x="-2277519" y="-352190"/>
          <a:ext cx="2720605" cy="2720605"/>
        </a:xfrm>
        <a:prstGeom prst="blockArc">
          <a:avLst>
            <a:gd name="adj1" fmla="val 18900000"/>
            <a:gd name="adj2" fmla="val 2700000"/>
            <a:gd name="adj3" fmla="val 794"/>
          </a:avLst>
        </a:pr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F4373A-4AC2-4840-A53F-CA36BD601D3B}">
      <dsp:nvSpPr>
        <dsp:cNvPr id="0" name=""/>
        <dsp:cNvSpPr/>
      </dsp:nvSpPr>
      <dsp:spPr>
        <a:xfrm>
          <a:off x="284831" y="201622"/>
          <a:ext cx="5236940" cy="403244"/>
        </a:xfrm>
        <a:prstGeom prst="rect">
          <a:avLst/>
        </a:prstGeom>
        <a:solidFill>
          <a:schemeClr val="accent2">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76" tIns="45720" rIns="45720" bIns="45720" numCol="1" spcCol="1270" anchor="ctr" anchorCtr="0">
          <a:noAutofit/>
        </a:bodyPr>
        <a:lstStyle/>
        <a:p>
          <a:pPr lvl="0" algn="l" defTabSz="800100">
            <a:lnSpc>
              <a:spcPct val="90000"/>
            </a:lnSpc>
            <a:spcBef>
              <a:spcPct val="0"/>
            </a:spcBef>
            <a:spcAft>
              <a:spcPct val="35000"/>
            </a:spcAft>
          </a:pPr>
          <a:r>
            <a:rPr lang="es-AR" sz="1800" kern="1200" dirty="0" smtClean="0"/>
            <a:t>ESTUDIOS SOBRE EL PATRIARCADO</a:t>
          </a:r>
          <a:endParaRPr lang="es-AR" sz="1800" kern="1200" dirty="0"/>
        </a:p>
      </dsp:txBody>
      <dsp:txXfrm>
        <a:off x="284831" y="201622"/>
        <a:ext cx="5236940" cy="403244"/>
      </dsp:txXfrm>
    </dsp:sp>
    <dsp:sp modelId="{5AE48565-D2EF-44EE-8991-CC2A9FA6161B}">
      <dsp:nvSpPr>
        <dsp:cNvPr id="0" name=""/>
        <dsp:cNvSpPr/>
      </dsp:nvSpPr>
      <dsp:spPr>
        <a:xfrm>
          <a:off x="32803" y="151216"/>
          <a:ext cx="504056" cy="504056"/>
        </a:xfrm>
        <a:prstGeom prst="ellipse">
          <a:avLst/>
        </a:prstGeom>
        <a:solidFill>
          <a:schemeClr val="lt1">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1B3503-3E0C-4E51-A3FE-464CF9E2C053}">
      <dsp:nvSpPr>
        <dsp:cNvPr id="0" name=""/>
        <dsp:cNvSpPr/>
      </dsp:nvSpPr>
      <dsp:spPr>
        <a:xfrm>
          <a:off x="454255" y="806489"/>
          <a:ext cx="5090360" cy="403244"/>
        </a:xfrm>
        <a:prstGeom prst="rect">
          <a:avLst/>
        </a:prstGeom>
        <a:solidFill>
          <a:schemeClr val="accent2">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76" tIns="45720" rIns="45720" bIns="45720" numCol="1" spcCol="1270" anchor="ctr" anchorCtr="0">
          <a:noAutofit/>
        </a:bodyPr>
        <a:lstStyle/>
        <a:p>
          <a:pPr lvl="0" algn="l" defTabSz="800100">
            <a:lnSpc>
              <a:spcPct val="90000"/>
            </a:lnSpc>
            <a:spcBef>
              <a:spcPct val="0"/>
            </a:spcBef>
            <a:spcAft>
              <a:spcPct val="35000"/>
            </a:spcAft>
          </a:pPr>
          <a:r>
            <a:rPr lang="es-AR" sz="1800" kern="1200" dirty="0" smtClean="0"/>
            <a:t>HISTORIA DEL FEMINISMO</a:t>
          </a:r>
          <a:endParaRPr lang="es-AR" sz="1800" kern="1200" dirty="0"/>
        </a:p>
      </dsp:txBody>
      <dsp:txXfrm>
        <a:off x="454255" y="806489"/>
        <a:ext cx="5090360" cy="403244"/>
      </dsp:txXfrm>
    </dsp:sp>
    <dsp:sp modelId="{65851455-81F6-4C32-8F41-4623C1428139}">
      <dsp:nvSpPr>
        <dsp:cNvPr id="0" name=""/>
        <dsp:cNvSpPr/>
      </dsp:nvSpPr>
      <dsp:spPr>
        <a:xfrm>
          <a:off x="179383" y="756084"/>
          <a:ext cx="504056" cy="504056"/>
        </a:xfrm>
        <a:prstGeom prst="ellipse">
          <a:avLst/>
        </a:prstGeom>
        <a:solidFill>
          <a:schemeClr val="lt1">
            <a:hueOff val="0"/>
            <a:satOff val="0"/>
            <a:lumOff val="0"/>
            <a:alphaOff val="0"/>
          </a:schemeClr>
        </a:solidFill>
        <a:ln w="25400" cap="flat" cmpd="sng" algn="ctr">
          <a:solidFill>
            <a:schemeClr val="accent2">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dsp:style>
    </dsp:sp>
    <dsp:sp modelId="{0FEC34D6-6383-4297-891B-ED0F63A13F53}">
      <dsp:nvSpPr>
        <dsp:cNvPr id="0" name=""/>
        <dsp:cNvSpPr/>
      </dsp:nvSpPr>
      <dsp:spPr>
        <a:xfrm>
          <a:off x="284831" y="1411356"/>
          <a:ext cx="5236940" cy="403244"/>
        </a:xfrm>
        <a:prstGeom prst="rect">
          <a:avLst/>
        </a:prstGeom>
        <a:solidFill>
          <a:schemeClr val="accent2">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76" tIns="45720" rIns="45720" bIns="45720" numCol="1" spcCol="1270" anchor="ctr" anchorCtr="0">
          <a:noAutofit/>
        </a:bodyPr>
        <a:lstStyle/>
        <a:p>
          <a:pPr lvl="0" algn="l" defTabSz="800100">
            <a:lnSpc>
              <a:spcPct val="90000"/>
            </a:lnSpc>
            <a:spcBef>
              <a:spcPct val="0"/>
            </a:spcBef>
            <a:spcAft>
              <a:spcPct val="35000"/>
            </a:spcAft>
          </a:pPr>
          <a:r>
            <a:rPr lang="es-AR" sz="1800" kern="1200" dirty="0" smtClean="0"/>
            <a:t>APORTES DE LA VICTIMOLOGÍA</a:t>
          </a:r>
          <a:endParaRPr lang="es-AR" sz="1800" kern="1200" dirty="0"/>
        </a:p>
      </dsp:txBody>
      <dsp:txXfrm>
        <a:off x="284831" y="1411356"/>
        <a:ext cx="5236940" cy="403244"/>
      </dsp:txXfrm>
    </dsp:sp>
    <dsp:sp modelId="{886F7508-B1D1-421C-AF65-47878F4A500C}">
      <dsp:nvSpPr>
        <dsp:cNvPr id="0" name=""/>
        <dsp:cNvSpPr/>
      </dsp:nvSpPr>
      <dsp:spPr>
        <a:xfrm>
          <a:off x="32803" y="1360951"/>
          <a:ext cx="504056" cy="504056"/>
        </a:xfrm>
        <a:prstGeom prst="ellipse">
          <a:avLst/>
        </a:prstGeom>
        <a:solidFill>
          <a:schemeClr val="lt1">
            <a:hueOff val="0"/>
            <a:satOff val="0"/>
            <a:lumOff val="0"/>
            <a:alphaOff val="0"/>
          </a:schemeClr>
        </a:solidFill>
        <a:ln w="25400" cap="flat" cmpd="sng" algn="ctr">
          <a:solidFill>
            <a:schemeClr val="accent2">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D8D37C-708A-4E0B-9A47-409C500C99CB}">
      <dsp:nvSpPr>
        <dsp:cNvPr id="0" name=""/>
        <dsp:cNvSpPr/>
      </dsp:nvSpPr>
      <dsp:spPr>
        <a:xfrm>
          <a:off x="0" y="144011"/>
          <a:ext cx="7992887" cy="1085080"/>
        </a:xfrm>
        <a:prstGeom prst="roundRect">
          <a:avLst>
            <a:gd name="adj" fmla="val 10000"/>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s-ES" sz="2400" b="1" u="none" kern="1200" dirty="0" smtClean="0">
              <a:effectLst/>
              <a:latin typeface="Arial" pitchFamily="34" charset="0"/>
              <a:cs typeface="Arial" pitchFamily="34" charset="0"/>
            </a:rPr>
            <a:t>OBJETIVOS DE LA INVESTIGACION</a:t>
          </a:r>
          <a:endParaRPr lang="es-AR" sz="2400" b="1" u="none" kern="1200" dirty="0">
            <a:effectLst/>
          </a:endParaRPr>
        </a:p>
      </dsp:txBody>
      <dsp:txXfrm>
        <a:off x="31781" y="175792"/>
        <a:ext cx="7929325" cy="1021518"/>
      </dsp:txXfrm>
    </dsp:sp>
    <dsp:sp modelId="{43D8F3F7-0C86-4EF7-BEB2-06C04486DE89}">
      <dsp:nvSpPr>
        <dsp:cNvPr id="0" name=""/>
        <dsp:cNvSpPr/>
      </dsp:nvSpPr>
      <dsp:spPr>
        <a:xfrm>
          <a:off x="209192" y="2045556"/>
          <a:ext cx="314315" cy="314315"/>
        </a:xfrm>
        <a:prstGeom prst="ellipse">
          <a:avLst/>
        </a:prstGeom>
        <a:solidFill>
          <a:schemeClr val="accent2"/>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sp>
    <dsp:sp modelId="{EBA3F2F5-1701-475C-8894-9D0EF506F497}">
      <dsp:nvSpPr>
        <dsp:cNvPr id="0" name=""/>
        <dsp:cNvSpPr/>
      </dsp:nvSpPr>
      <dsp:spPr>
        <a:xfrm>
          <a:off x="521830" y="1656180"/>
          <a:ext cx="6842702" cy="1085080"/>
        </a:xfrm>
        <a:prstGeom prst="roundRect">
          <a:avLst>
            <a:gd name="adj" fmla="val 166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just" defTabSz="933450">
            <a:lnSpc>
              <a:spcPct val="90000"/>
            </a:lnSpc>
            <a:spcBef>
              <a:spcPct val="0"/>
            </a:spcBef>
            <a:spcAft>
              <a:spcPct val="35000"/>
            </a:spcAft>
          </a:pPr>
          <a:r>
            <a:rPr lang="es-ES" sz="2100" kern="1200" dirty="0" smtClean="0">
              <a:effectLst>
                <a:outerShdw blurRad="38100" dist="38100" dir="2700000" algn="tl">
                  <a:srgbClr val="000000">
                    <a:alpha val="43137"/>
                  </a:srgbClr>
                </a:outerShdw>
              </a:effectLst>
              <a:latin typeface="Arial" pitchFamily="34" charset="0"/>
              <a:cs typeface="Arial" pitchFamily="34" charset="0"/>
            </a:rPr>
            <a:t>Identificar los </a:t>
          </a:r>
          <a:r>
            <a:rPr lang="es-ES" sz="2100" b="1" kern="1200" dirty="0" smtClean="0">
              <a:effectLst>
                <a:outerShdw blurRad="38100" dist="38100" dir="2700000" algn="tl">
                  <a:srgbClr val="000000">
                    <a:alpha val="43137"/>
                  </a:srgbClr>
                </a:outerShdw>
              </a:effectLst>
              <a:latin typeface="Arial" pitchFamily="34" charset="0"/>
              <a:cs typeface="Arial" pitchFamily="34" charset="0"/>
            </a:rPr>
            <a:t>factores de riesgo subjetivos </a:t>
          </a:r>
          <a:r>
            <a:rPr lang="es-ES" sz="2100" kern="1200" dirty="0" smtClean="0">
              <a:effectLst>
                <a:outerShdw blurRad="38100" dist="38100" dir="2700000" algn="tl">
                  <a:srgbClr val="000000">
                    <a:alpha val="43137"/>
                  </a:srgbClr>
                </a:outerShdw>
              </a:effectLst>
              <a:latin typeface="Arial" pitchFamily="34" charset="0"/>
              <a:cs typeface="Arial" pitchFamily="34" charset="0"/>
            </a:rPr>
            <a:t>en los relatos de mujeres victimas de </a:t>
          </a:r>
          <a:r>
            <a:rPr lang="es-ES" sz="2100" b="1" kern="1200" dirty="0" smtClean="0">
              <a:effectLst>
                <a:outerShdw blurRad="38100" dist="38100" dir="2700000" algn="tl">
                  <a:srgbClr val="000000">
                    <a:alpha val="43137"/>
                  </a:srgbClr>
                </a:outerShdw>
              </a:effectLst>
              <a:latin typeface="Arial" pitchFamily="34" charset="0"/>
              <a:cs typeface="Arial" pitchFamily="34" charset="0"/>
            </a:rPr>
            <a:t>violencia conyugal</a:t>
          </a:r>
          <a:r>
            <a:rPr lang="es-ES" sz="2100" kern="1200" dirty="0" smtClean="0">
              <a:effectLst>
                <a:outerShdw blurRad="38100" dist="38100" dir="2700000" algn="tl">
                  <a:srgbClr val="000000">
                    <a:alpha val="43137"/>
                  </a:srgbClr>
                </a:outerShdw>
              </a:effectLst>
              <a:latin typeface="Arial" pitchFamily="34" charset="0"/>
              <a:cs typeface="Arial" pitchFamily="34" charset="0"/>
            </a:rPr>
            <a:t>.</a:t>
          </a:r>
          <a:endParaRPr lang="es-AR" sz="2100" kern="1200" dirty="0">
            <a:effectLst>
              <a:outerShdw blurRad="38100" dist="38100" dir="2700000" algn="tl">
                <a:srgbClr val="000000">
                  <a:alpha val="43137"/>
                </a:srgbClr>
              </a:outerShdw>
            </a:effectLst>
          </a:endParaRPr>
        </a:p>
      </dsp:txBody>
      <dsp:txXfrm>
        <a:off x="574809" y="1709159"/>
        <a:ext cx="6736744" cy="979122"/>
      </dsp:txXfrm>
    </dsp:sp>
    <dsp:sp modelId="{18BC30E3-2D1C-46D1-83AC-3FDE8001FCDA}">
      <dsp:nvSpPr>
        <dsp:cNvPr id="0" name=""/>
        <dsp:cNvSpPr/>
      </dsp:nvSpPr>
      <dsp:spPr>
        <a:xfrm>
          <a:off x="144017" y="3580116"/>
          <a:ext cx="380320" cy="380320"/>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6A1A66B-D893-40A1-A39A-3A4172B1EB03}">
      <dsp:nvSpPr>
        <dsp:cNvPr id="0" name=""/>
        <dsp:cNvSpPr/>
      </dsp:nvSpPr>
      <dsp:spPr>
        <a:xfrm>
          <a:off x="521830" y="3255243"/>
          <a:ext cx="6842702" cy="1085080"/>
        </a:xfrm>
        <a:prstGeom prst="roundRect">
          <a:avLst>
            <a:gd name="adj" fmla="val 16670"/>
          </a:avLst>
        </a:prstGeom>
        <a:solidFill>
          <a:schemeClr val="accent2">
            <a:hueOff val="-17325818"/>
            <a:satOff val="15657"/>
            <a:lumOff val="176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s-ES" sz="2100" kern="1200" dirty="0" smtClean="0">
              <a:effectLst>
                <a:outerShdw blurRad="38100" dist="38100" dir="2700000" algn="tl">
                  <a:srgbClr val="000000">
                    <a:alpha val="43137"/>
                  </a:srgbClr>
                </a:outerShdw>
              </a:effectLst>
              <a:latin typeface="Arial" pitchFamily="34" charset="0"/>
              <a:cs typeface="Arial" pitchFamily="34" charset="0"/>
            </a:rPr>
            <a:t>Dar cuenta de la </a:t>
          </a:r>
          <a:r>
            <a:rPr lang="es-ES" sz="2100" b="1" kern="1200" dirty="0" smtClean="0">
              <a:effectLst>
                <a:outerShdw blurRad="38100" dist="38100" dir="2700000" algn="tl">
                  <a:srgbClr val="000000">
                    <a:alpha val="43137"/>
                  </a:srgbClr>
                </a:outerShdw>
              </a:effectLst>
              <a:latin typeface="Arial" pitchFamily="34" charset="0"/>
              <a:cs typeface="Arial" pitchFamily="34" charset="0"/>
            </a:rPr>
            <a:t>reelaboración </a:t>
          </a:r>
          <a:r>
            <a:rPr lang="es-ES" sz="2100" b="0" kern="1200" dirty="0" smtClean="0">
              <a:effectLst>
                <a:outerShdw blurRad="38100" dist="38100" dir="2700000" algn="tl">
                  <a:srgbClr val="000000">
                    <a:alpha val="43137"/>
                  </a:srgbClr>
                </a:outerShdw>
              </a:effectLst>
              <a:latin typeface="Arial" pitchFamily="34" charset="0"/>
              <a:cs typeface="Arial" pitchFamily="34" charset="0"/>
            </a:rPr>
            <a:t>de su experiencia </a:t>
          </a:r>
          <a:r>
            <a:rPr lang="es-ES" sz="2100" kern="1200" dirty="0" smtClean="0">
              <a:effectLst>
                <a:outerShdw blurRad="38100" dist="38100" dir="2700000" algn="tl">
                  <a:srgbClr val="000000">
                    <a:alpha val="43137"/>
                  </a:srgbClr>
                </a:outerShdw>
              </a:effectLst>
              <a:latin typeface="Arial" pitchFamily="34" charset="0"/>
              <a:cs typeface="Arial" pitchFamily="34" charset="0"/>
            </a:rPr>
            <a:t>y cambio en la </a:t>
          </a:r>
          <a:r>
            <a:rPr lang="es-ES" sz="2100" b="1" kern="1200" dirty="0" smtClean="0">
              <a:effectLst>
                <a:outerShdw blurRad="38100" dist="38100" dir="2700000" algn="tl">
                  <a:srgbClr val="000000">
                    <a:alpha val="43137"/>
                  </a:srgbClr>
                </a:outerShdw>
              </a:effectLst>
              <a:latin typeface="Arial" pitchFamily="34" charset="0"/>
              <a:cs typeface="Arial" pitchFamily="34" charset="0"/>
            </a:rPr>
            <a:t>posición subjetiva</a:t>
          </a:r>
          <a:r>
            <a:rPr lang="es-ES" sz="2100" kern="1200" dirty="0" smtClean="0">
              <a:effectLst>
                <a:outerShdw blurRad="38100" dist="38100" dir="2700000" algn="tl">
                  <a:srgbClr val="000000">
                    <a:alpha val="43137"/>
                  </a:srgbClr>
                </a:outerShdw>
              </a:effectLst>
              <a:latin typeface="Arial" pitchFamily="34" charset="0"/>
              <a:cs typeface="Arial" pitchFamily="34" charset="0"/>
            </a:rPr>
            <a:t>. </a:t>
          </a:r>
          <a:endParaRPr lang="es-ES" sz="2100" kern="1200" dirty="0">
            <a:effectLst>
              <a:outerShdw blurRad="38100" dist="38100" dir="2700000" algn="tl">
                <a:srgbClr val="000000">
                  <a:alpha val="43137"/>
                </a:srgbClr>
              </a:outerShdw>
            </a:effectLst>
            <a:latin typeface="Arial" pitchFamily="34" charset="0"/>
            <a:cs typeface="Arial" pitchFamily="34" charset="0"/>
          </a:endParaRPr>
        </a:p>
      </dsp:txBody>
      <dsp:txXfrm>
        <a:off x="574809" y="3308222"/>
        <a:ext cx="6736744" cy="9791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3E80FE-153D-4613-835E-794AEA0BB54B}">
      <dsp:nvSpPr>
        <dsp:cNvPr id="0" name=""/>
        <dsp:cNvSpPr/>
      </dsp:nvSpPr>
      <dsp:spPr>
        <a:xfrm flipV="1">
          <a:off x="1359277" y="1120915"/>
          <a:ext cx="5412331" cy="41617"/>
        </a:xfrm>
        <a:prstGeom prst="roundRect">
          <a:avLst>
            <a:gd name="adj" fmla="val 10000"/>
          </a:avLst>
        </a:prstGeom>
        <a:noFill/>
        <a:ln w="38100" cap="flat" cmpd="sng" algn="ctr">
          <a:no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es-ES" sz="1200" kern="1200" dirty="0" smtClean="0">
              <a:latin typeface="Arial" pitchFamily="34" charset="0"/>
              <a:cs typeface="Arial" pitchFamily="34" charset="0"/>
            </a:rPr>
            <a:t> </a:t>
          </a:r>
          <a:endParaRPr lang="es-AR" sz="1400" kern="1200" dirty="0"/>
        </a:p>
      </dsp:txBody>
      <dsp:txXfrm rot="10800000">
        <a:off x="1360496" y="1122134"/>
        <a:ext cx="5409893" cy="39179"/>
      </dsp:txXfrm>
    </dsp:sp>
    <dsp:sp modelId="{DC3254D9-EFA7-487E-B086-B4F9C8D82760}">
      <dsp:nvSpPr>
        <dsp:cNvPr id="0" name=""/>
        <dsp:cNvSpPr/>
      </dsp:nvSpPr>
      <dsp:spPr>
        <a:xfrm>
          <a:off x="0" y="0"/>
          <a:ext cx="3901581" cy="751990"/>
        </a:xfrm>
        <a:prstGeom prst="roundRect">
          <a:avLst>
            <a:gd name="adj" fmla="val 10000"/>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AR" sz="1800" kern="1200" dirty="0" smtClean="0"/>
            <a:t>Centro de Apoyo a la Mujer Maltratada</a:t>
          </a:r>
        </a:p>
        <a:p>
          <a:pPr lvl="0" algn="ctr" defTabSz="800100">
            <a:lnSpc>
              <a:spcPct val="90000"/>
            </a:lnSpc>
            <a:spcBef>
              <a:spcPct val="0"/>
            </a:spcBef>
            <a:spcAft>
              <a:spcPct val="35000"/>
            </a:spcAft>
          </a:pPr>
          <a:r>
            <a:rPr lang="es-AR" sz="1800" kern="1200" dirty="0" smtClean="0"/>
            <a:t>(C.A.M.M.)</a:t>
          </a:r>
          <a:endParaRPr lang="es-AR" sz="1800" kern="1200" dirty="0"/>
        </a:p>
      </dsp:txBody>
      <dsp:txXfrm>
        <a:off x="22025" y="22025"/>
        <a:ext cx="3857531" cy="707940"/>
      </dsp:txXfrm>
    </dsp:sp>
    <dsp:sp modelId="{7704AE9A-98F3-4FD6-9E6B-E9702868D6EC}">
      <dsp:nvSpPr>
        <dsp:cNvPr id="0" name=""/>
        <dsp:cNvSpPr/>
      </dsp:nvSpPr>
      <dsp:spPr>
        <a:xfrm>
          <a:off x="4154169" y="0"/>
          <a:ext cx="3901581" cy="758120"/>
        </a:xfrm>
        <a:prstGeom prst="roundRect">
          <a:avLst>
            <a:gd name="adj" fmla="val 10000"/>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AR" sz="1800" kern="1200" dirty="0" smtClean="0"/>
            <a:t>Dirección de la Mujer</a:t>
          </a:r>
          <a:endParaRPr lang="es-AR" sz="1800" kern="1200" dirty="0"/>
        </a:p>
      </dsp:txBody>
      <dsp:txXfrm>
        <a:off x="4176374" y="22205"/>
        <a:ext cx="3857171" cy="7137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4BED9D-89C9-417C-B80B-89268BDFBEA6}">
      <dsp:nvSpPr>
        <dsp:cNvPr id="0" name=""/>
        <dsp:cNvSpPr/>
      </dsp:nvSpPr>
      <dsp:spPr>
        <a:xfrm>
          <a:off x="37" y="0"/>
          <a:ext cx="7847067" cy="87056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AR" sz="2400" kern="1200" dirty="0" smtClean="0"/>
            <a:t>Entrevista </a:t>
          </a:r>
          <a:r>
            <a:rPr lang="es-AR" sz="2400" kern="1200" dirty="0" err="1" smtClean="0"/>
            <a:t>Semi</a:t>
          </a:r>
          <a:r>
            <a:rPr lang="es-AR" sz="2400" kern="1200" dirty="0" smtClean="0"/>
            <a:t>-dirigida</a:t>
          </a:r>
          <a:endParaRPr lang="es-AR" sz="2400" kern="1200" dirty="0"/>
        </a:p>
      </dsp:txBody>
      <dsp:txXfrm>
        <a:off x="25535" y="25498"/>
        <a:ext cx="7796071" cy="819569"/>
      </dsp:txXfrm>
    </dsp:sp>
    <dsp:sp modelId="{0BD31571-E77E-4B0D-9CC9-04B087B3F19D}">
      <dsp:nvSpPr>
        <dsp:cNvPr id="0" name=""/>
        <dsp:cNvSpPr/>
      </dsp:nvSpPr>
      <dsp:spPr>
        <a:xfrm>
          <a:off x="900" y="1004877"/>
          <a:ext cx="3075568" cy="870565"/>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S" sz="1700" kern="1200" dirty="0" smtClean="0"/>
            <a:t>Dos consideraciones fundamentales para su </a:t>
          </a:r>
          <a:r>
            <a:rPr lang="es-ES" sz="1700" b="1" kern="1200" dirty="0" smtClean="0"/>
            <a:t>creación y desarrollo </a:t>
          </a:r>
          <a:endParaRPr lang="es-AR" sz="1700" b="1" kern="1200" dirty="0"/>
        </a:p>
      </dsp:txBody>
      <dsp:txXfrm>
        <a:off x="26398" y="1030375"/>
        <a:ext cx="3024572" cy="819569"/>
      </dsp:txXfrm>
    </dsp:sp>
    <dsp:sp modelId="{C5A6605D-B8C5-4F4F-8BED-26DAE87FACB2}">
      <dsp:nvSpPr>
        <dsp:cNvPr id="0" name=""/>
        <dsp:cNvSpPr/>
      </dsp:nvSpPr>
      <dsp:spPr>
        <a:xfrm>
          <a:off x="900" y="2008290"/>
          <a:ext cx="1506155" cy="870565"/>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S" sz="1300" kern="1200" dirty="0" smtClean="0"/>
            <a:t>Evitar la </a:t>
          </a:r>
          <a:r>
            <a:rPr lang="es-ES" sz="1300" b="1" kern="1200" dirty="0" err="1" smtClean="0"/>
            <a:t>revictimización</a:t>
          </a:r>
          <a:r>
            <a:rPr lang="es-ES" sz="1300" kern="1200" dirty="0" smtClean="0"/>
            <a:t>.</a:t>
          </a:r>
          <a:endParaRPr lang="es-AR" sz="1300" kern="1200" dirty="0"/>
        </a:p>
      </dsp:txBody>
      <dsp:txXfrm>
        <a:off x="26398" y="2033788"/>
        <a:ext cx="1455159" cy="819569"/>
      </dsp:txXfrm>
    </dsp:sp>
    <dsp:sp modelId="{EB4DD2E7-35FF-4C1C-BEFC-79412C32D972}">
      <dsp:nvSpPr>
        <dsp:cNvPr id="0" name=""/>
        <dsp:cNvSpPr/>
      </dsp:nvSpPr>
      <dsp:spPr>
        <a:xfrm>
          <a:off x="1570314" y="2008290"/>
          <a:ext cx="1506155" cy="870565"/>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S" sz="1300" kern="1200" dirty="0" smtClean="0"/>
            <a:t>Generar un espacio de </a:t>
          </a:r>
          <a:r>
            <a:rPr lang="es-ES" sz="1300" b="1" kern="1200" dirty="0" smtClean="0"/>
            <a:t>escucha y cuidado</a:t>
          </a:r>
          <a:r>
            <a:rPr lang="es-ES" sz="1300" kern="1200" dirty="0" smtClean="0"/>
            <a:t>. </a:t>
          </a:r>
          <a:endParaRPr lang="es-AR" sz="1300" kern="1200" dirty="0"/>
        </a:p>
      </dsp:txBody>
      <dsp:txXfrm>
        <a:off x="1595812" y="2033788"/>
        <a:ext cx="1455159" cy="819569"/>
      </dsp:txXfrm>
    </dsp:sp>
    <dsp:sp modelId="{8B57A1F3-F3F7-42EE-BEA2-BAAE47C265EE}">
      <dsp:nvSpPr>
        <dsp:cNvPr id="0" name=""/>
        <dsp:cNvSpPr/>
      </dsp:nvSpPr>
      <dsp:spPr>
        <a:xfrm>
          <a:off x="3202986" y="1004877"/>
          <a:ext cx="4644982" cy="870565"/>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AR" sz="1700" b="1" kern="1200" dirty="0" smtClean="0"/>
            <a:t>Tres ejes</a:t>
          </a:r>
          <a:endParaRPr lang="es-AR" sz="1700" b="1" kern="1200" dirty="0"/>
        </a:p>
      </dsp:txBody>
      <dsp:txXfrm>
        <a:off x="3228484" y="1030375"/>
        <a:ext cx="4593986" cy="819569"/>
      </dsp:txXfrm>
    </dsp:sp>
    <dsp:sp modelId="{109C6C25-1DA2-4A55-9BE9-10516973901D}">
      <dsp:nvSpPr>
        <dsp:cNvPr id="0" name=""/>
        <dsp:cNvSpPr/>
      </dsp:nvSpPr>
      <dsp:spPr>
        <a:xfrm>
          <a:off x="3202986" y="2008290"/>
          <a:ext cx="1506155" cy="870565"/>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AR" sz="1300" kern="1200" dirty="0" smtClean="0"/>
            <a:t>CONTACTO CON LA INSTITUCION</a:t>
          </a:r>
          <a:endParaRPr lang="es-AR" sz="1300" kern="1200" dirty="0"/>
        </a:p>
      </dsp:txBody>
      <dsp:txXfrm>
        <a:off x="3228484" y="2033788"/>
        <a:ext cx="1455159" cy="819569"/>
      </dsp:txXfrm>
    </dsp:sp>
    <dsp:sp modelId="{C4B14098-9A9D-40C1-ACC3-13CA50B56B42}">
      <dsp:nvSpPr>
        <dsp:cNvPr id="0" name=""/>
        <dsp:cNvSpPr/>
      </dsp:nvSpPr>
      <dsp:spPr>
        <a:xfrm>
          <a:off x="4772399" y="2008290"/>
          <a:ext cx="1506155" cy="870565"/>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AR" sz="1300" kern="1200" dirty="0" smtClean="0"/>
            <a:t>RELATO DE LA EXPERIENCIA</a:t>
          </a:r>
          <a:endParaRPr lang="es-AR" sz="1300" kern="1200" dirty="0"/>
        </a:p>
      </dsp:txBody>
      <dsp:txXfrm>
        <a:off x="4797897" y="2033788"/>
        <a:ext cx="1455159" cy="819569"/>
      </dsp:txXfrm>
    </dsp:sp>
    <dsp:sp modelId="{89ED2317-DC52-4C52-ADE7-291D32918723}">
      <dsp:nvSpPr>
        <dsp:cNvPr id="0" name=""/>
        <dsp:cNvSpPr/>
      </dsp:nvSpPr>
      <dsp:spPr>
        <a:xfrm>
          <a:off x="6341813" y="2008290"/>
          <a:ext cx="1506155" cy="870565"/>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AR" sz="1300" kern="1200" dirty="0" smtClean="0"/>
            <a:t>PROCESO DE REELABORACION Y PROYECCIÓN</a:t>
          </a:r>
          <a:endParaRPr lang="es-AR" sz="1300" kern="1200" dirty="0"/>
        </a:p>
      </dsp:txBody>
      <dsp:txXfrm>
        <a:off x="6367311" y="2033788"/>
        <a:ext cx="1455159" cy="81956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3B0E4D-4067-4C06-92F7-355F167B5042}">
      <dsp:nvSpPr>
        <dsp:cNvPr id="0" name=""/>
        <dsp:cNvSpPr/>
      </dsp:nvSpPr>
      <dsp:spPr>
        <a:xfrm>
          <a:off x="2207086" y="978375"/>
          <a:ext cx="1859137" cy="1810397"/>
        </a:xfrm>
        <a:prstGeom prst="ellipse">
          <a:avLst/>
        </a:prstGeom>
        <a:solidFill>
          <a:schemeClr val="accent2">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s-AR" sz="2500" b="0" kern="1200" smtClean="0">
              <a:effectLst>
                <a:outerShdw blurRad="38100" dist="38100" dir="2700000" algn="tl">
                  <a:srgbClr val="000000">
                    <a:alpha val="43137"/>
                  </a:srgbClr>
                </a:outerShdw>
              </a:effectLst>
            </a:rPr>
            <a:t>Variables</a:t>
          </a:r>
          <a:endParaRPr lang="es-AR" sz="2500" b="0" kern="1200" dirty="0">
            <a:effectLst>
              <a:outerShdw blurRad="38100" dist="38100" dir="2700000" algn="tl">
                <a:srgbClr val="000000">
                  <a:alpha val="43137"/>
                </a:srgbClr>
              </a:outerShdw>
            </a:effectLst>
          </a:endParaRPr>
        </a:p>
      </dsp:txBody>
      <dsp:txXfrm>
        <a:off x="2479350" y="1243502"/>
        <a:ext cx="1314609" cy="1280143"/>
      </dsp:txXfrm>
    </dsp:sp>
    <dsp:sp modelId="{DCF57A15-EE77-4E1A-8C2D-C13FCF062F97}">
      <dsp:nvSpPr>
        <dsp:cNvPr id="0" name=""/>
        <dsp:cNvSpPr/>
      </dsp:nvSpPr>
      <dsp:spPr>
        <a:xfrm>
          <a:off x="2514468" y="55582"/>
          <a:ext cx="1186844" cy="1168557"/>
        </a:xfrm>
        <a:prstGeom prst="ellipse">
          <a:avLst/>
        </a:prstGeom>
        <a:solidFill>
          <a:schemeClr val="accent2">
            <a:alpha val="50000"/>
            <a:hueOff val="-5775273"/>
            <a:satOff val="5219"/>
            <a:lumOff val="589"/>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AR" sz="1400" b="0" kern="1200" dirty="0" smtClean="0">
              <a:effectLst>
                <a:outerShdw blurRad="38100" dist="38100" dir="2700000" algn="tl">
                  <a:srgbClr val="000000">
                    <a:alpha val="43137"/>
                  </a:srgbClr>
                </a:outerShdw>
              </a:effectLst>
            </a:rPr>
            <a:t>Factores de riesgo subjetivos</a:t>
          </a:r>
          <a:endParaRPr lang="es-AR" sz="1400" b="0" kern="1200" dirty="0">
            <a:effectLst>
              <a:outerShdw blurRad="38100" dist="38100" dir="2700000" algn="tl">
                <a:srgbClr val="000000">
                  <a:alpha val="43137"/>
                </a:srgbClr>
              </a:outerShdw>
            </a:effectLst>
          </a:endParaRPr>
        </a:p>
      </dsp:txBody>
      <dsp:txXfrm>
        <a:off x="2688277" y="226713"/>
        <a:ext cx="839226" cy="826295"/>
      </dsp:txXfrm>
    </dsp:sp>
    <dsp:sp modelId="{E46ACC02-EA8C-49CA-94D9-FB39A00F062D}">
      <dsp:nvSpPr>
        <dsp:cNvPr id="0" name=""/>
        <dsp:cNvSpPr/>
      </dsp:nvSpPr>
      <dsp:spPr>
        <a:xfrm>
          <a:off x="3490159" y="1909118"/>
          <a:ext cx="1287142" cy="1274996"/>
        </a:xfrm>
        <a:prstGeom prst="ellipse">
          <a:avLst/>
        </a:prstGeom>
        <a:solidFill>
          <a:schemeClr val="accent2">
            <a:alpha val="50000"/>
            <a:hueOff val="-11550546"/>
            <a:satOff val="10438"/>
            <a:lumOff val="1179"/>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AR" sz="1400" b="0" kern="1200" smtClean="0">
              <a:effectLst>
                <a:outerShdw blurRad="38100" dist="38100" dir="2700000" algn="tl">
                  <a:srgbClr val="000000">
                    <a:alpha val="43137"/>
                  </a:srgbClr>
                </a:outerShdw>
              </a:effectLst>
            </a:rPr>
            <a:t>Posición subjetiva</a:t>
          </a:r>
          <a:endParaRPr lang="es-AR" sz="1400" b="0" kern="1200" dirty="0">
            <a:effectLst>
              <a:outerShdw blurRad="38100" dist="38100" dir="2700000" algn="tl">
                <a:srgbClr val="000000">
                  <a:alpha val="43137"/>
                </a:srgbClr>
              </a:outerShdw>
            </a:effectLst>
          </a:endParaRPr>
        </a:p>
      </dsp:txBody>
      <dsp:txXfrm>
        <a:off x="3678657" y="2095837"/>
        <a:ext cx="910146" cy="901558"/>
      </dsp:txXfrm>
    </dsp:sp>
    <dsp:sp modelId="{5F66213C-0A72-413D-AAA3-4180E8F7E360}">
      <dsp:nvSpPr>
        <dsp:cNvPr id="0" name=""/>
        <dsp:cNvSpPr/>
      </dsp:nvSpPr>
      <dsp:spPr>
        <a:xfrm>
          <a:off x="1437935" y="1914221"/>
          <a:ext cx="1312930" cy="1254185"/>
        </a:xfrm>
        <a:prstGeom prst="ellipse">
          <a:avLst/>
        </a:prstGeom>
        <a:solidFill>
          <a:schemeClr val="accent2">
            <a:alpha val="50000"/>
            <a:hueOff val="-17325818"/>
            <a:satOff val="15657"/>
            <a:lumOff val="1768"/>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AR" sz="1400" b="0" kern="1200" spc="-150" smtClean="0">
              <a:effectLst>
                <a:outerShdw blurRad="38100" dist="38100" dir="2700000" algn="tl">
                  <a:srgbClr val="000000">
                    <a:alpha val="43137"/>
                  </a:srgbClr>
                </a:outerShdw>
              </a:effectLst>
            </a:rPr>
            <a:t>Reelaboración</a:t>
          </a:r>
          <a:endParaRPr lang="es-AR" sz="1400" b="0" kern="1200" spc="-150" dirty="0">
            <a:effectLst>
              <a:outerShdw blurRad="38100" dist="38100" dir="2700000" algn="tl">
                <a:srgbClr val="000000">
                  <a:alpha val="43137"/>
                </a:srgbClr>
              </a:outerShdw>
            </a:effectLst>
          </a:endParaRPr>
        </a:p>
      </dsp:txBody>
      <dsp:txXfrm>
        <a:off x="1630209" y="2097892"/>
        <a:ext cx="928382" cy="88684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2D450C-973E-487A-A441-A53176A79908}">
      <dsp:nvSpPr>
        <dsp:cNvPr id="0" name=""/>
        <dsp:cNvSpPr/>
      </dsp:nvSpPr>
      <dsp:spPr>
        <a:xfrm>
          <a:off x="963427" y="80466"/>
          <a:ext cx="3192663" cy="1657753"/>
        </a:xfrm>
        <a:prstGeom prst="circularArrow">
          <a:avLst>
            <a:gd name="adj1" fmla="val 10980"/>
            <a:gd name="adj2" fmla="val 1142322"/>
            <a:gd name="adj3" fmla="val 4500000"/>
            <a:gd name="adj4" fmla="val 10800000"/>
            <a:gd name="adj5" fmla="val 125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50800" dist="38100" dir="2700000" algn="tl" rotWithShape="0">
            <a:prstClr val="black">
              <a:alpha val="40000"/>
            </a:prstClr>
          </a:outerShdw>
        </a:effectLst>
      </dsp:spPr>
      <dsp:style>
        <a:lnRef idx="1">
          <a:schemeClr val="accent2"/>
        </a:lnRef>
        <a:fillRef idx="3">
          <a:schemeClr val="accent2"/>
        </a:fillRef>
        <a:effectRef idx="2">
          <a:schemeClr val="accent2"/>
        </a:effectRef>
        <a:fontRef idx="minor">
          <a:schemeClr val="lt1"/>
        </a:fontRef>
      </dsp:style>
    </dsp:sp>
    <dsp:sp modelId="{32607A4B-93EC-4C7E-838F-79C8FA604E85}">
      <dsp:nvSpPr>
        <dsp:cNvPr id="0" name=""/>
        <dsp:cNvSpPr/>
      </dsp:nvSpPr>
      <dsp:spPr>
        <a:xfrm>
          <a:off x="1474451" y="559215"/>
          <a:ext cx="2269962" cy="699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AR" sz="2000" kern="1200" dirty="0" smtClean="0">
              <a:solidFill>
                <a:schemeClr val="accent5">
                  <a:lumMod val="75000"/>
                </a:schemeClr>
              </a:solidFill>
              <a:latin typeface="+mn-lt"/>
            </a:rPr>
            <a:t>Mujeres</a:t>
          </a:r>
          <a:r>
            <a:rPr lang="es-AR" sz="2000" kern="1200" dirty="0" smtClean="0">
              <a:latin typeface="+mn-lt"/>
            </a:rPr>
            <a:t> </a:t>
          </a:r>
          <a:endParaRPr lang="es-AR" sz="2000" kern="1200" dirty="0">
            <a:latin typeface="+mn-lt"/>
          </a:endParaRPr>
        </a:p>
      </dsp:txBody>
      <dsp:txXfrm>
        <a:off x="1474451" y="559215"/>
        <a:ext cx="2269962" cy="699911"/>
      </dsp:txXfrm>
    </dsp:sp>
    <dsp:sp modelId="{1E7BB21B-AF9E-44B3-AAE8-0901BB947187}">
      <dsp:nvSpPr>
        <dsp:cNvPr id="0" name=""/>
        <dsp:cNvSpPr/>
      </dsp:nvSpPr>
      <dsp:spPr>
        <a:xfrm>
          <a:off x="884469" y="1032968"/>
          <a:ext cx="2429847" cy="1657753"/>
        </a:xfrm>
        <a:prstGeom prst="leftCircularArrow">
          <a:avLst>
            <a:gd name="adj1" fmla="val 10980"/>
            <a:gd name="adj2" fmla="val 1142322"/>
            <a:gd name="adj3" fmla="val 6300000"/>
            <a:gd name="adj4" fmla="val 18900000"/>
            <a:gd name="adj5" fmla="val 125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50800" dist="38100" dir="2700000" algn="tl" rotWithShape="0">
            <a:prstClr val="black">
              <a:alpha val="40000"/>
            </a:prstClr>
          </a:outerShdw>
        </a:effectLst>
      </dsp:spPr>
      <dsp:style>
        <a:lnRef idx="1">
          <a:schemeClr val="accent2"/>
        </a:lnRef>
        <a:fillRef idx="3">
          <a:schemeClr val="accent2"/>
        </a:fillRef>
        <a:effectRef idx="2">
          <a:schemeClr val="accent2"/>
        </a:effectRef>
        <a:fontRef idx="minor">
          <a:schemeClr val="lt1"/>
        </a:fontRef>
      </dsp:style>
    </dsp:sp>
    <dsp:sp modelId="{627CC7B9-718F-4728-98C4-4BBCC50D531C}">
      <dsp:nvSpPr>
        <dsp:cNvPr id="0" name=""/>
        <dsp:cNvSpPr/>
      </dsp:nvSpPr>
      <dsp:spPr>
        <a:xfrm>
          <a:off x="1014521" y="1420817"/>
          <a:ext cx="2169744" cy="8927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AR" sz="2000" kern="1200" dirty="0" smtClean="0">
              <a:solidFill>
                <a:schemeClr val="accent5">
                  <a:lumMod val="75000"/>
                </a:schemeClr>
              </a:solidFill>
              <a:latin typeface="+mn-lt"/>
            </a:rPr>
            <a:t>Institución</a:t>
          </a:r>
          <a:endParaRPr lang="es-AR" sz="2000" kern="1200" dirty="0">
            <a:solidFill>
              <a:schemeClr val="accent5">
                <a:lumMod val="75000"/>
              </a:schemeClr>
            </a:solidFill>
            <a:latin typeface="+mn-lt"/>
          </a:endParaRPr>
        </a:p>
      </dsp:txBody>
      <dsp:txXfrm>
        <a:off x="1014521" y="1420817"/>
        <a:ext cx="2169744" cy="892731"/>
      </dsp:txXfrm>
    </dsp:sp>
    <dsp:sp modelId="{D5FC16CC-BFE2-40D5-B35B-1104A4CB5BDA}">
      <dsp:nvSpPr>
        <dsp:cNvPr id="0" name=""/>
        <dsp:cNvSpPr/>
      </dsp:nvSpPr>
      <dsp:spPr>
        <a:xfrm>
          <a:off x="2336025" y="2368815"/>
          <a:ext cx="1700017" cy="1102756"/>
        </a:xfrm>
        <a:prstGeom prst="curvedLeftArrow">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50800" dist="38100" dir="2700000" algn="tl" rotWithShape="0">
            <a:prstClr val="black">
              <a:alpha val="40000"/>
            </a:prstClr>
          </a:outerShdw>
        </a:effectLst>
        <a:scene3d>
          <a:camera prst="orthographicFront">
            <a:rot lat="0" lon="0" rev="0"/>
          </a:camera>
          <a:lightRig rig="threePt" dir="t">
            <a:rot lat="0" lon="0" rev="20400000"/>
          </a:lightRig>
        </a:scene3d>
        <a:sp3d contourW="6350">
          <a:bevelT w="41275" h="19050" prst="angle"/>
          <a:contourClr>
            <a:schemeClr val="accent2">
              <a:shade val="25000"/>
              <a:satMod val="150000"/>
            </a:schemeClr>
          </a:contourClr>
        </a:sp3d>
      </dsp:spPr>
      <dsp:style>
        <a:lnRef idx="0">
          <a:schemeClr val="accent2"/>
        </a:lnRef>
        <a:fillRef idx="3">
          <a:schemeClr val="accent2"/>
        </a:fillRef>
        <a:effectRef idx="3">
          <a:schemeClr val="accent2"/>
        </a:effectRef>
        <a:fontRef idx="minor">
          <a:schemeClr val="lt1"/>
        </a:fontRef>
      </dsp:style>
    </dsp:sp>
    <dsp:sp modelId="{F2413CE7-5EC8-4420-9B6E-4B5F0794A0C3}">
      <dsp:nvSpPr>
        <dsp:cNvPr id="0" name=""/>
        <dsp:cNvSpPr/>
      </dsp:nvSpPr>
      <dsp:spPr>
        <a:xfrm>
          <a:off x="1584180" y="2522612"/>
          <a:ext cx="1974971" cy="7177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AR" sz="2000" kern="1200" dirty="0" smtClean="0">
              <a:solidFill>
                <a:schemeClr val="accent5">
                  <a:lumMod val="75000"/>
                </a:schemeClr>
              </a:solidFill>
              <a:latin typeface="+mn-lt"/>
            </a:rPr>
            <a:t>Reelaboración</a:t>
          </a:r>
          <a:endParaRPr lang="es-AR" sz="2000" kern="1200" dirty="0">
            <a:solidFill>
              <a:schemeClr val="accent5">
                <a:lumMod val="75000"/>
              </a:schemeClr>
            </a:solidFill>
            <a:latin typeface="+mn-lt"/>
          </a:endParaRPr>
        </a:p>
      </dsp:txBody>
      <dsp:txXfrm>
        <a:off x="1584180" y="2522612"/>
        <a:ext cx="1974971" cy="71774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4BE407-9268-48C6-AFC5-19544C09EFBE}">
      <dsp:nvSpPr>
        <dsp:cNvPr id="0" name=""/>
        <dsp:cNvSpPr/>
      </dsp:nvSpPr>
      <dsp:spPr>
        <a:xfrm>
          <a:off x="2304242" y="855217"/>
          <a:ext cx="2376290" cy="584803"/>
        </a:xfrm>
        <a:prstGeom prst="rect">
          <a:avLst/>
        </a:prstGeom>
        <a:solidFill>
          <a:schemeClr val="accent4">
            <a:alpha val="9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s-AR" sz="1800" kern="1200" dirty="0" smtClean="0"/>
            <a:t>Factores de riesgo</a:t>
          </a:r>
          <a:endParaRPr lang="es-AR" sz="1800" kern="1200" dirty="0"/>
        </a:p>
      </dsp:txBody>
      <dsp:txXfrm>
        <a:off x="2304242" y="855217"/>
        <a:ext cx="2376290" cy="584803"/>
      </dsp:txXfrm>
    </dsp:sp>
    <dsp:sp modelId="{F0D5E595-BBD4-4201-B6AF-44C3F31F4A6B}">
      <dsp:nvSpPr>
        <dsp:cNvPr id="0" name=""/>
        <dsp:cNvSpPr/>
      </dsp:nvSpPr>
      <dsp:spPr>
        <a:xfrm rot="10800000">
          <a:off x="888707" y="0"/>
          <a:ext cx="5207360" cy="868284"/>
        </a:xfrm>
        <a:prstGeom prst="upArrowCallou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accent2">
              <a:shade val="25000"/>
              <a:satMod val="150000"/>
            </a:schemeClr>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s-AR" sz="2000" kern="1200" dirty="0" smtClean="0"/>
            <a:t>Patriarcado</a:t>
          </a:r>
          <a:endParaRPr lang="es-AR" sz="2000" kern="1200" dirty="0"/>
        </a:p>
      </dsp:txBody>
      <dsp:txXfrm rot="-10800000">
        <a:off x="888707" y="0"/>
        <a:ext cx="5207360" cy="304767"/>
      </dsp:txXfrm>
    </dsp:sp>
    <dsp:sp modelId="{29A89A17-AE54-43D1-832F-F14C4FBC7C83}">
      <dsp:nvSpPr>
        <dsp:cNvPr id="0" name=""/>
        <dsp:cNvSpPr/>
      </dsp:nvSpPr>
      <dsp:spPr>
        <a:xfrm>
          <a:off x="888707" y="293837"/>
          <a:ext cx="5207360" cy="282241"/>
        </a:xfrm>
        <a:prstGeom prst="rect">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s-AR" sz="1800" kern="1200" smtClean="0">
              <a:solidFill>
                <a:schemeClr val="bg1">
                  <a:lumMod val="50000"/>
                </a:schemeClr>
              </a:solidFill>
            </a:rPr>
            <a:t>Internalización de representaciones machistas</a:t>
          </a:r>
          <a:endParaRPr lang="es-AR" sz="1800" kern="1200" dirty="0">
            <a:solidFill>
              <a:schemeClr val="bg1">
                <a:lumMod val="50000"/>
              </a:schemeClr>
            </a:solidFill>
          </a:endParaRPr>
        </a:p>
      </dsp:txBody>
      <dsp:txXfrm>
        <a:off x="888707" y="293837"/>
        <a:ext cx="5207360" cy="28224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C2721B-5432-48F8-AAE5-7762FD45708D}">
      <dsp:nvSpPr>
        <dsp:cNvPr id="0" name=""/>
        <dsp:cNvSpPr/>
      </dsp:nvSpPr>
      <dsp:spPr>
        <a:xfrm>
          <a:off x="39" y="896312"/>
          <a:ext cx="3084695" cy="3063993"/>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s-AR" sz="6500" kern="1200" dirty="0"/>
        </a:p>
      </dsp:txBody>
      <dsp:txXfrm>
        <a:off x="451782" y="1345023"/>
        <a:ext cx="2181209" cy="2166571"/>
      </dsp:txXfrm>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0.46458</cdr:x>
      <cdr:y>0.68056</cdr:y>
    </cdr:from>
    <cdr:to>
      <cdr:x>0.575</cdr:x>
      <cdr:y>0.87847</cdr:y>
    </cdr:to>
    <cdr:sp macro="" textlink="">
      <cdr:nvSpPr>
        <cdr:cNvPr id="2" name="1 CuadroTexto"/>
        <cdr:cNvSpPr txBox="1"/>
      </cdr:nvSpPr>
      <cdr:spPr>
        <a:xfrm xmlns:a="http://schemas.openxmlformats.org/drawingml/2006/main">
          <a:off x="2124074" y="1866899"/>
          <a:ext cx="504825" cy="5429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s-ES" sz="1100"/>
        </a:p>
      </cdr:txBody>
    </cdr:sp>
  </cdr:relSizeAnchor>
  <cdr:relSizeAnchor xmlns:cdr="http://schemas.openxmlformats.org/drawingml/2006/chartDrawing">
    <cdr:from>
      <cdr:x>0.38125</cdr:x>
      <cdr:y>0.53125</cdr:y>
    </cdr:from>
    <cdr:to>
      <cdr:x>0.58125</cdr:x>
      <cdr:y>0.86458</cdr:y>
    </cdr:to>
    <cdr:sp macro="" textlink="">
      <cdr:nvSpPr>
        <cdr:cNvPr id="4" name="3 CuadroTexto"/>
        <cdr:cNvSpPr txBox="1"/>
      </cdr:nvSpPr>
      <cdr:spPr>
        <a:xfrm xmlns:a="http://schemas.openxmlformats.org/drawingml/2006/main">
          <a:off x="1743075" y="1457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s-ES" sz="1100"/>
        </a:p>
      </cdr:txBody>
    </cdr:sp>
  </cdr:relSizeAnchor>
  <cdr:relSizeAnchor xmlns:cdr="http://schemas.openxmlformats.org/drawingml/2006/chartDrawing">
    <cdr:from>
      <cdr:x>0.44375</cdr:x>
      <cdr:y>0.34722</cdr:y>
    </cdr:from>
    <cdr:to>
      <cdr:x>0.55833</cdr:x>
      <cdr:y>0.66319</cdr:y>
    </cdr:to>
    <cdr:sp macro="" textlink="">
      <cdr:nvSpPr>
        <cdr:cNvPr id="5" name="4 CuadroTexto"/>
        <cdr:cNvSpPr txBox="1"/>
      </cdr:nvSpPr>
      <cdr:spPr>
        <a:xfrm xmlns:a="http://schemas.openxmlformats.org/drawingml/2006/main">
          <a:off x="2028825" y="952500"/>
          <a:ext cx="523876" cy="8667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s-ES" sz="1100"/>
        </a:p>
      </cdr:txBody>
    </cdr:sp>
  </cdr:relSizeAnchor>
  <cdr:relSizeAnchor xmlns:cdr="http://schemas.openxmlformats.org/drawingml/2006/chartDrawing">
    <cdr:from>
      <cdr:x>0.39583</cdr:x>
      <cdr:y>0.35764</cdr:y>
    </cdr:from>
    <cdr:to>
      <cdr:x>0.59583</cdr:x>
      <cdr:y>0.69097</cdr:y>
    </cdr:to>
    <cdr:sp macro="" textlink="">
      <cdr:nvSpPr>
        <cdr:cNvPr id="6" name="5 CuadroTexto"/>
        <cdr:cNvSpPr txBox="1"/>
      </cdr:nvSpPr>
      <cdr:spPr>
        <a:xfrm xmlns:a="http://schemas.openxmlformats.org/drawingml/2006/main">
          <a:off x="1809750" y="98107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s-ES" sz="1100"/>
        </a:p>
      </cdr:txBody>
    </cdr:sp>
  </cdr:relSizeAnchor>
  <cdr:relSizeAnchor xmlns:cdr="http://schemas.openxmlformats.org/drawingml/2006/chartDrawing">
    <cdr:from>
      <cdr:x>0.12708</cdr:x>
      <cdr:y>0.56597</cdr:y>
    </cdr:from>
    <cdr:to>
      <cdr:x>0.27708</cdr:x>
      <cdr:y>0.76736</cdr:y>
    </cdr:to>
    <cdr:sp macro="" textlink="">
      <cdr:nvSpPr>
        <cdr:cNvPr id="8" name="7 CuadroTexto"/>
        <cdr:cNvSpPr txBox="1"/>
      </cdr:nvSpPr>
      <cdr:spPr>
        <a:xfrm xmlns:a="http://schemas.openxmlformats.org/drawingml/2006/main">
          <a:off x="581025" y="1552575"/>
          <a:ext cx="685800" cy="55245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s-ES" sz="1100"/>
        </a:p>
      </cdr:txBody>
    </cdr:sp>
  </cdr:relSizeAnchor>
  <cdr:relSizeAnchor xmlns:cdr="http://schemas.openxmlformats.org/drawingml/2006/chartDrawing">
    <cdr:from>
      <cdr:x>0.12917</cdr:x>
      <cdr:y>0.45833</cdr:y>
    </cdr:from>
    <cdr:to>
      <cdr:x>0.32917</cdr:x>
      <cdr:y>0.79167</cdr:y>
    </cdr:to>
    <cdr:sp macro="" textlink="">
      <cdr:nvSpPr>
        <cdr:cNvPr id="9" name="8 CuadroTexto"/>
        <cdr:cNvSpPr txBox="1"/>
      </cdr:nvSpPr>
      <cdr:spPr>
        <a:xfrm xmlns:a="http://schemas.openxmlformats.org/drawingml/2006/main">
          <a:off x="590550" y="12573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s-ES" sz="1100"/>
        </a:p>
      </cdr:txBody>
    </cdr:sp>
  </cdr:relSizeAnchor>
  <cdr:relSizeAnchor xmlns:cdr="http://schemas.openxmlformats.org/drawingml/2006/chartDrawing">
    <cdr:from>
      <cdr:x>0.13542</cdr:x>
      <cdr:y>0.34722</cdr:y>
    </cdr:from>
    <cdr:to>
      <cdr:x>0.31042</cdr:x>
      <cdr:y>0.67361</cdr:y>
    </cdr:to>
    <cdr:sp macro="" textlink="">
      <cdr:nvSpPr>
        <cdr:cNvPr id="10" name="9 CuadroTexto"/>
        <cdr:cNvSpPr txBox="1"/>
      </cdr:nvSpPr>
      <cdr:spPr>
        <a:xfrm xmlns:a="http://schemas.openxmlformats.org/drawingml/2006/main">
          <a:off x="619124" y="952500"/>
          <a:ext cx="800099" cy="89534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s-ES" sz="1100"/>
        </a:p>
      </cdr:txBody>
    </cdr:sp>
  </cdr:relSizeAnchor>
  <cdr:relSizeAnchor xmlns:cdr="http://schemas.openxmlformats.org/drawingml/2006/chartDrawing">
    <cdr:from>
      <cdr:x>0.32535</cdr:x>
      <cdr:y>0.27445</cdr:y>
    </cdr:from>
    <cdr:to>
      <cdr:x>0.55417</cdr:x>
      <cdr:y>0.61111</cdr:y>
    </cdr:to>
    <cdr:sp macro="" textlink="">
      <cdr:nvSpPr>
        <cdr:cNvPr id="12" name="11 CuadroTexto"/>
        <cdr:cNvSpPr txBox="1"/>
      </cdr:nvSpPr>
      <cdr:spPr>
        <a:xfrm xmlns:a="http://schemas.openxmlformats.org/drawingml/2006/main">
          <a:off x="1552575" y="828676"/>
          <a:ext cx="1091939" cy="10165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s-ES" sz="1100"/>
        </a:p>
      </cdr:txBody>
    </cdr:sp>
  </cdr:relSizeAnchor>
  <cdr:relSizeAnchor xmlns:cdr="http://schemas.openxmlformats.org/drawingml/2006/chartDrawing">
    <cdr:from>
      <cdr:x>0.88456</cdr:x>
      <cdr:y>0.09519</cdr:y>
    </cdr:from>
    <cdr:to>
      <cdr:x>1</cdr:x>
      <cdr:y>0.35052</cdr:y>
    </cdr:to>
    <cdr:sp macro="" textlink="">
      <cdr:nvSpPr>
        <cdr:cNvPr id="3" name="2 CuadroTexto"/>
        <cdr:cNvSpPr txBox="1"/>
      </cdr:nvSpPr>
      <cdr:spPr>
        <a:xfrm xmlns:a="http://schemas.openxmlformats.org/drawingml/2006/main">
          <a:off x="7128792" y="34089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s-AR" sz="1100" dirty="0"/>
        </a:p>
      </cdr:txBody>
    </cdr:sp>
  </cdr:relSizeAnchor>
  <cdr:relSizeAnchor xmlns:cdr="http://schemas.openxmlformats.org/drawingml/2006/chartDrawing">
    <cdr:from>
      <cdr:x>0.58182</cdr:x>
      <cdr:y>0.33647</cdr:y>
    </cdr:from>
    <cdr:to>
      <cdr:x>1</cdr:x>
      <cdr:y>0.55765</cdr:y>
    </cdr:to>
    <cdr:sp macro="" textlink="">
      <cdr:nvSpPr>
        <cdr:cNvPr id="11" name="10 CuadroTexto"/>
        <cdr:cNvSpPr txBox="1"/>
      </cdr:nvSpPr>
      <cdr:spPr>
        <a:xfrm xmlns:a="http://schemas.openxmlformats.org/drawingml/2006/main">
          <a:off x="4608512" y="1204988"/>
          <a:ext cx="3312367" cy="792088"/>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l"/>
          <a:r>
            <a:rPr lang="es-AR" sz="800" dirty="0" smtClean="0"/>
            <a:t>El violento puede cambiar</a:t>
          </a:r>
        </a:p>
        <a:p xmlns:a="http://schemas.openxmlformats.org/drawingml/2006/main">
          <a:pPr algn="l"/>
          <a:r>
            <a:rPr lang="es-AR" sz="800" dirty="0" smtClean="0"/>
            <a:t>Los hijos dificultan la ruptura</a:t>
          </a:r>
        </a:p>
        <a:p xmlns:a="http://schemas.openxmlformats.org/drawingml/2006/main">
          <a:pPr algn="l"/>
          <a:r>
            <a:rPr lang="es-AR" sz="800" dirty="0" smtClean="0"/>
            <a:t>La vida en pareja conlleva violencia</a:t>
          </a:r>
        </a:p>
        <a:p xmlns:a="http://schemas.openxmlformats.org/drawingml/2006/main">
          <a:pPr algn="l"/>
          <a:r>
            <a:rPr lang="es-ES" sz="800" dirty="0" smtClean="0"/>
            <a:t>Ser </a:t>
          </a:r>
          <a:r>
            <a:rPr lang="es-ES" sz="800" dirty="0"/>
            <a:t>responsable o culpable de generar las conductas violentas del </a:t>
          </a:r>
          <a:r>
            <a:rPr lang="es-ES" sz="800" dirty="0" smtClean="0"/>
            <a:t>otro</a:t>
          </a:r>
        </a:p>
        <a:p xmlns:a="http://schemas.openxmlformats.org/drawingml/2006/main">
          <a:pPr algn="l"/>
          <a:r>
            <a:rPr lang="es-ES" sz="800" dirty="0"/>
            <a:t>R</a:t>
          </a:r>
          <a:r>
            <a:rPr lang="es-ES" sz="800" dirty="0" smtClean="0"/>
            <a:t>omper </a:t>
          </a:r>
          <a:r>
            <a:rPr lang="es-ES" sz="800" dirty="0"/>
            <a:t>el vínculo con el violento sería aún más dañino para </a:t>
          </a:r>
          <a:r>
            <a:rPr lang="es-ES" sz="800" dirty="0" smtClean="0"/>
            <a:t>los </a:t>
          </a:r>
          <a:r>
            <a:rPr lang="es-ES" sz="800" dirty="0"/>
            <a:t>hijos</a:t>
          </a:r>
          <a:endParaRPr lang="es-AR" sz="800" dirty="0" smtClean="0"/>
        </a:p>
      </cdr:txBody>
    </cdr:sp>
  </cdr:relSizeAnchor>
  <cdr:relSizeAnchor xmlns:cdr="http://schemas.openxmlformats.org/drawingml/2006/chartDrawing">
    <cdr:from>
      <cdr:x>0.58182</cdr:x>
      <cdr:y>0.35658</cdr:y>
    </cdr:from>
    <cdr:to>
      <cdr:x>0.59091</cdr:x>
      <cdr:y>0.53754</cdr:y>
    </cdr:to>
    <cdr:sp macro="" textlink="">
      <cdr:nvSpPr>
        <cdr:cNvPr id="14" name="13 Abrir llave"/>
        <cdr:cNvSpPr/>
      </cdr:nvSpPr>
      <cdr:spPr>
        <a:xfrm xmlns:a="http://schemas.openxmlformats.org/drawingml/2006/main">
          <a:off x="4608512" y="1276996"/>
          <a:ext cx="72008" cy="648072"/>
        </a:xfrm>
        <a:prstGeom xmlns:a="http://schemas.openxmlformats.org/drawingml/2006/main" prst="leftBrace">
          <a:avLst/>
        </a:prstGeom>
        <a:ln xmlns:a="http://schemas.openxmlformats.org/drawingml/2006/main">
          <a:solidFill>
            <a:srgbClr val="002060"/>
          </a:solidFill>
        </a:ln>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s-AR">
            <a:solidFill>
              <a:schemeClr val="accent5">
                <a:lumMod val="50000"/>
              </a:schemeClr>
            </a:solidFill>
          </a:endParaRPr>
        </a:p>
      </cdr:txBody>
    </cdr:sp>
  </cdr:relSizeAnchor>
  <cdr:relSizeAnchor xmlns:cdr="http://schemas.openxmlformats.org/drawingml/2006/chartDrawing">
    <cdr:from>
      <cdr:x>0.62727</cdr:x>
      <cdr:y>0.61797</cdr:y>
    </cdr:from>
    <cdr:to>
      <cdr:x>0.83636</cdr:x>
      <cdr:y>0.75872</cdr:y>
    </cdr:to>
    <cdr:sp macro="" textlink="">
      <cdr:nvSpPr>
        <cdr:cNvPr id="15" name="14 CuadroTexto"/>
        <cdr:cNvSpPr txBox="1"/>
      </cdr:nvSpPr>
      <cdr:spPr>
        <a:xfrm xmlns:a="http://schemas.openxmlformats.org/drawingml/2006/main">
          <a:off x="4968552" y="2213100"/>
          <a:ext cx="1656184" cy="504056"/>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r>
            <a:rPr lang="es-AR" sz="800" dirty="0" smtClean="0"/>
            <a:t>Sumisa o con falta de fortaleza</a:t>
          </a:r>
        </a:p>
        <a:p xmlns:a="http://schemas.openxmlformats.org/drawingml/2006/main">
          <a:r>
            <a:rPr lang="es-AR" sz="800" dirty="0"/>
            <a:t>V</a:t>
          </a:r>
          <a:r>
            <a:rPr lang="es-AR" sz="800" dirty="0" smtClean="0"/>
            <a:t>ulnerable ante la mirada del otro</a:t>
          </a:r>
          <a:endParaRPr lang="es-AR" sz="800" dirty="0"/>
        </a:p>
      </cdr:txBody>
    </cdr:sp>
  </cdr:relSizeAnchor>
  <cdr:relSizeAnchor xmlns:cdr="http://schemas.openxmlformats.org/drawingml/2006/chartDrawing">
    <cdr:from>
      <cdr:x>0.62727</cdr:x>
      <cdr:y>0.63808</cdr:y>
    </cdr:from>
    <cdr:to>
      <cdr:x>0.63304</cdr:x>
      <cdr:y>0.73861</cdr:y>
    </cdr:to>
    <cdr:sp macro="" textlink="">
      <cdr:nvSpPr>
        <cdr:cNvPr id="16" name="15 Abrir llave"/>
        <cdr:cNvSpPr/>
      </cdr:nvSpPr>
      <cdr:spPr>
        <a:xfrm xmlns:a="http://schemas.openxmlformats.org/drawingml/2006/main">
          <a:off x="4968552" y="2285108"/>
          <a:ext cx="45719" cy="360040"/>
        </a:xfrm>
        <a:prstGeom xmlns:a="http://schemas.openxmlformats.org/drawingml/2006/main" prst="leftBrace">
          <a:avLst/>
        </a:prstGeom>
        <a:ln xmlns:a="http://schemas.openxmlformats.org/drawingml/2006/main">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s-AR">
            <a:ln>
              <a:solidFill>
                <a:srgbClr val="FF0000"/>
              </a:solidFill>
            </a:ln>
          </a:endParaRPr>
        </a:p>
      </cdr:txBody>
    </cdr:sp>
  </cdr:relSizeAnchor>
  <cdr:relSizeAnchor xmlns:cdr="http://schemas.openxmlformats.org/drawingml/2006/chartDrawing">
    <cdr:from>
      <cdr:x>0.60909</cdr:x>
      <cdr:y>0.73861</cdr:y>
    </cdr:from>
    <cdr:to>
      <cdr:x>0.85455</cdr:x>
      <cdr:y>0.89947</cdr:y>
    </cdr:to>
    <cdr:sp macro="" textlink="">
      <cdr:nvSpPr>
        <cdr:cNvPr id="17" name="16 CuadroTexto"/>
        <cdr:cNvSpPr txBox="1"/>
      </cdr:nvSpPr>
      <cdr:spPr>
        <a:xfrm xmlns:a="http://schemas.openxmlformats.org/drawingml/2006/main">
          <a:off x="4824536" y="2645148"/>
          <a:ext cx="1944216" cy="576064"/>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l"/>
          <a:r>
            <a:rPr lang="es-AR" sz="800" dirty="0" smtClean="0"/>
            <a:t>Compañerismo o lástima</a:t>
          </a:r>
        </a:p>
        <a:p xmlns:a="http://schemas.openxmlformats.org/drawingml/2006/main">
          <a:pPr algn="l"/>
          <a:r>
            <a:rPr lang="es-AR" sz="800" dirty="0" smtClean="0"/>
            <a:t>Miedo, Vergüenza, Soberbia </a:t>
          </a:r>
        </a:p>
        <a:p xmlns:a="http://schemas.openxmlformats.org/drawingml/2006/main">
          <a:pPr algn="l"/>
          <a:r>
            <a:rPr lang="es-AR" sz="800" dirty="0" smtClean="0"/>
            <a:t>Enamoramiento</a:t>
          </a:r>
          <a:endParaRPr lang="es-AR" sz="800" dirty="0"/>
        </a:p>
      </cdr:txBody>
    </cdr:sp>
  </cdr:relSizeAnchor>
  <cdr:relSizeAnchor xmlns:cdr="http://schemas.openxmlformats.org/drawingml/2006/chartDrawing">
    <cdr:from>
      <cdr:x>0.60909</cdr:x>
      <cdr:y>0.75872</cdr:y>
    </cdr:from>
    <cdr:to>
      <cdr:x>0.61818</cdr:x>
      <cdr:y>0.87936</cdr:y>
    </cdr:to>
    <cdr:sp macro="" textlink="">
      <cdr:nvSpPr>
        <cdr:cNvPr id="18" name="17 Abrir llave"/>
        <cdr:cNvSpPr/>
      </cdr:nvSpPr>
      <cdr:spPr>
        <a:xfrm xmlns:a="http://schemas.openxmlformats.org/drawingml/2006/main">
          <a:off x="4824536" y="2717156"/>
          <a:ext cx="72008" cy="432048"/>
        </a:xfrm>
        <a:prstGeom xmlns:a="http://schemas.openxmlformats.org/drawingml/2006/main" prst="leftBrace">
          <a:avLst/>
        </a:prstGeom>
        <a:ln xmlns:a="http://schemas.openxmlformats.org/drawingml/2006/main">
          <a:solidFill>
            <a:srgbClr val="F3800D"/>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s-AR"/>
        </a:p>
      </cdr:txBody>
    </cdr:sp>
  </cdr:relSizeAnchor>
  <cdr:relSizeAnchor xmlns:cdr="http://schemas.openxmlformats.org/drawingml/2006/chartDrawing">
    <cdr:from>
      <cdr:x>0.54545</cdr:x>
      <cdr:y>0.89947</cdr:y>
    </cdr:from>
    <cdr:to>
      <cdr:x>0.55123</cdr:x>
      <cdr:y>0.97989</cdr:y>
    </cdr:to>
    <cdr:sp macro="" textlink="">
      <cdr:nvSpPr>
        <cdr:cNvPr id="19" name="18 Abrir llave"/>
        <cdr:cNvSpPr/>
      </cdr:nvSpPr>
      <cdr:spPr>
        <a:xfrm xmlns:a="http://schemas.openxmlformats.org/drawingml/2006/main">
          <a:off x="4320480" y="3221212"/>
          <a:ext cx="45719" cy="288032"/>
        </a:xfrm>
        <a:prstGeom xmlns:a="http://schemas.openxmlformats.org/drawingml/2006/main" prst="leftBrace">
          <a:avLst/>
        </a:prstGeom>
        <a:ln xmlns:a="http://schemas.openxmlformats.org/drawingml/2006/main">
          <a:solidFill>
            <a:srgbClr val="FFFF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s-AR"/>
        </a:p>
      </cdr:txBody>
    </cdr:sp>
  </cdr:relSizeAnchor>
  <cdr:relSizeAnchor xmlns:cdr="http://schemas.openxmlformats.org/drawingml/2006/chartDrawing">
    <cdr:from>
      <cdr:x>0.56364</cdr:x>
      <cdr:y>0.74467</cdr:y>
    </cdr:from>
    <cdr:to>
      <cdr:x>0.67908</cdr:x>
      <cdr:y>1</cdr:y>
    </cdr:to>
    <cdr:sp macro="" textlink="">
      <cdr:nvSpPr>
        <cdr:cNvPr id="20" name="19 CuadroTexto"/>
        <cdr:cNvSpPr txBox="1"/>
      </cdr:nvSpPr>
      <cdr:spPr>
        <a:xfrm xmlns:a="http://schemas.openxmlformats.org/drawingml/2006/main">
          <a:off x="4464496" y="336522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s-AR" sz="1100" dirty="0"/>
        </a:p>
      </cdr:txBody>
    </cdr:sp>
  </cdr:relSizeAnchor>
  <cdr:relSizeAnchor xmlns:cdr="http://schemas.openxmlformats.org/drawingml/2006/chartDrawing">
    <cdr:from>
      <cdr:x>0.54545</cdr:x>
      <cdr:y>0.88574</cdr:y>
    </cdr:from>
    <cdr:to>
      <cdr:x>0.75455</cdr:x>
      <cdr:y>1</cdr:y>
    </cdr:to>
    <cdr:sp macro="" textlink="">
      <cdr:nvSpPr>
        <cdr:cNvPr id="21" name="20 CuadroTexto"/>
        <cdr:cNvSpPr txBox="1"/>
      </cdr:nvSpPr>
      <cdr:spPr>
        <a:xfrm xmlns:a="http://schemas.openxmlformats.org/drawingml/2006/main">
          <a:off x="4320480" y="3172066"/>
          <a:ext cx="1656184" cy="409186"/>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r>
            <a:rPr lang="es-ES" sz="800" dirty="0"/>
            <a:t>P</a:t>
          </a:r>
          <a:r>
            <a:rPr lang="es-ES" sz="800" dirty="0" smtClean="0"/>
            <a:t>resión social</a:t>
          </a:r>
        </a:p>
        <a:p xmlns:a="http://schemas.openxmlformats.org/drawingml/2006/main">
          <a:r>
            <a:rPr lang="es-ES" sz="800" dirty="0"/>
            <a:t>P</a:t>
          </a:r>
          <a:r>
            <a:rPr lang="es-ES" sz="800" dirty="0" smtClean="0"/>
            <a:t>riorizar las necesidades </a:t>
          </a:r>
          <a:r>
            <a:rPr lang="es-ES" sz="800" dirty="0"/>
            <a:t>del resto</a:t>
          </a:r>
          <a:endParaRPr lang="es-AR" sz="800" dirty="0"/>
        </a:p>
      </cdr:txBody>
    </cdr:sp>
  </cdr:relSizeAnchor>
  <cdr:relSizeAnchor xmlns:cdr="http://schemas.openxmlformats.org/drawingml/2006/chartDrawing">
    <cdr:from>
      <cdr:x>0.54545</cdr:x>
      <cdr:y>0.25604</cdr:y>
    </cdr:from>
    <cdr:to>
      <cdr:x>0.80909</cdr:x>
      <cdr:y>0.35658</cdr:y>
    </cdr:to>
    <cdr:sp macro="" textlink="">
      <cdr:nvSpPr>
        <cdr:cNvPr id="22" name="21 CuadroTexto"/>
        <cdr:cNvSpPr txBox="1"/>
      </cdr:nvSpPr>
      <cdr:spPr>
        <a:xfrm xmlns:a="http://schemas.openxmlformats.org/drawingml/2006/main">
          <a:off x="4320480" y="916956"/>
          <a:ext cx="2088232" cy="36004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r>
            <a:rPr lang="es-AR" sz="800" dirty="0" smtClean="0"/>
            <a:t>Celos como demostración de amor</a:t>
          </a:r>
        </a:p>
        <a:p xmlns:a="http://schemas.openxmlformats.org/drawingml/2006/main">
          <a:r>
            <a:rPr lang="es-AR" sz="800" dirty="0" smtClean="0"/>
            <a:t>Violencia como expresión de carácter fuerte</a:t>
          </a:r>
          <a:endParaRPr lang="es-AR" sz="800" dirty="0"/>
        </a:p>
      </cdr:txBody>
    </cdr:sp>
  </cdr:relSizeAnchor>
  <cdr:relSizeAnchor xmlns:cdr="http://schemas.openxmlformats.org/drawingml/2006/chartDrawing">
    <cdr:from>
      <cdr:x>0.54545</cdr:x>
      <cdr:y>0.27615</cdr:y>
    </cdr:from>
    <cdr:to>
      <cdr:x>0.55123</cdr:x>
      <cdr:y>0.35658</cdr:y>
    </cdr:to>
    <cdr:sp macro="" textlink="">
      <cdr:nvSpPr>
        <cdr:cNvPr id="23" name="22 Abrir llave"/>
        <cdr:cNvSpPr/>
      </cdr:nvSpPr>
      <cdr:spPr>
        <a:xfrm xmlns:a="http://schemas.openxmlformats.org/drawingml/2006/main">
          <a:off x="4320480" y="988964"/>
          <a:ext cx="45719" cy="288032"/>
        </a:xfrm>
        <a:prstGeom xmlns:a="http://schemas.openxmlformats.org/drawingml/2006/main" prst="leftBrace">
          <a:avLst/>
        </a:prstGeom>
        <a:ln xmlns:a="http://schemas.openxmlformats.org/drawingml/2006/main">
          <a:solidFill>
            <a:schemeClr val="accent4"/>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s-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1A14BB5-BB1C-4629-A82C-58105433C887}" type="datetimeFigureOut">
              <a:rPr lang="es-AR" smtClean="0"/>
              <a:t>15/5/2018</a:t>
            </a:fld>
            <a:endParaRPr lang="es-AR"/>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s-AR" smtClean="0"/>
              <a:t>violencia conyugal: dentro de la pareja, pero en este caso sólo se contemplará del hombre hacia la mujer</a:t>
            </a:r>
            <a:endParaRPr lang="es-AR"/>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81CC57-0447-4F78-A05B-9EF31FF78101}" type="slidenum">
              <a:rPr lang="es-AR" smtClean="0"/>
              <a:t>‹Nº›</a:t>
            </a:fld>
            <a:endParaRPr lang="es-AR"/>
          </a:p>
        </p:txBody>
      </p:sp>
    </p:spTree>
    <p:extLst>
      <p:ext uri="{BB962C8B-B14F-4D97-AF65-F5344CB8AC3E}">
        <p14:creationId xmlns:p14="http://schemas.microsoft.com/office/powerpoint/2010/main" val="356486375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F9121C-2240-44B4-AEA7-B4ABE1891582}" type="datetimeFigureOut">
              <a:rPr lang="es-AR" smtClean="0"/>
              <a:t>15/5/2018</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s-AR" smtClean="0"/>
              <a:t>violencia conyugal: dentro de la pareja, pero en este caso sólo se contemplará del hombre hacia la mujer</a:t>
            </a:r>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DE6D74-4DC7-432B-BA4F-63AD8F8BF686}" type="slidenum">
              <a:rPr lang="es-AR" smtClean="0"/>
              <a:t>‹Nº›</a:t>
            </a:fld>
            <a:endParaRPr lang="es-AR"/>
          </a:p>
        </p:txBody>
      </p:sp>
    </p:spTree>
    <p:extLst>
      <p:ext uri="{BB962C8B-B14F-4D97-AF65-F5344CB8AC3E}">
        <p14:creationId xmlns:p14="http://schemas.microsoft.com/office/powerpoint/2010/main" val="343329613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a:p>
        </p:txBody>
      </p:sp>
    </p:spTree>
    <p:extLst>
      <p:ext uri="{BB962C8B-B14F-4D97-AF65-F5344CB8AC3E}">
        <p14:creationId xmlns:p14="http://schemas.microsoft.com/office/powerpoint/2010/main" val="89041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Tree>
    <p:extLst>
      <p:ext uri="{BB962C8B-B14F-4D97-AF65-F5344CB8AC3E}">
        <p14:creationId xmlns:p14="http://schemas.microsoft.com/office/powerpoint/2010/main" val="1723001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a:p>
        </p:txBody>
      </p:sp>
    </p:spTree>
    <p:extLst>
      <p:ext uri="{BB962C8B-B14F-4D97-AF65-F5344CB8AC3E}">
        <p14:creationId xmlns:p14="http://schemas.microsoft.com/office/powerpoint/2010/main" val="273168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Tree>
    <p:extLst>
      <p:ext uri="{BB962C8B-B14F-4D97-AF65-F5344CB8AC3E}">
        <p14:creationId xmlns:p14="http://schemas.microsoft.com/office/powerpoint/2010/main" val="3834469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BE1B50-F08C-4188-AD0F-B31A284E7293}" type="datetime1">
              <a:rPr lang="es-ES" smtClean="0"/>
              <a:t>15/05/2018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9FAC27E-66A6-4F02-BA22-C525B64C447E}"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FFCE793-ECE4-4770-B743-8C17E7FE2DA3}" type="datetime1">
              <a:rPr lang="es-ES" smtClean="0"/>
              <a:t>15/05/2018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9FAC27E-66A6-4F02-BA22-C525B64C447E}"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82BC8C6-9260-4A8D-80F2-165862212FBD}" type="datetime1">
              <a:rPr lang="es-ES" smtClean="0"/>
              <a:t>15/05/2018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9FAC27E-66A6-4F02-BA22-C525B64C447E}"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A72557A-B0BA-47E7-B19E-6538D1E94D49}" type="datetime1">
              <a:rPr lang="es-ES" smtClean="0"/>
              <a:t>15/05/2018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9FAC27E-66A6-4F02-BA22-C525B64C447E}"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4" name="Date Placeholder 3"/>
          <p:cNvSpPr>
            <a:spLocks noGrp="1"/>
          </p:cNvSpPr>
          <p:nvPr>
            <p:ph type="dt" sz="half" idx="10"/>
          </p:nvPr>
        </p:nvSpPr>
        <p:spPr/>
        <p:txBody>
          <a:bodyPr/>
          <a:lstStyle/>
          <a:p>
            <a:fld id="{E5112ED0-D4A7-4E7E-9021-D856FD42CA16}" type="datetime1">
              <a:rPr lang="es-ES" smtClean="0"/>
              <a:t>15/05/2018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9FAC27E-66A6-4F02-BA22-C525B64C447E}"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D991D61-0233-49F5-A335-FC678C61B6C9}" type="datetime1">
              <a:rPr lang="es-ES" smtClean="0"/>
              <a:t>15/05/2018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9FAC27E-66A6-4F02-BA22-C525B64C447E}" type="slidenum">
              <a:rPr lang="es-ES" smtClean="0"/>
              <a:pPr/>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F00435A-21C1-4A50-AAB5-8B7F77980E0D}" type="datetime1">
              <a:rPr lang="es-ES" smtClean="0"/>
              <a:t>15/05/2018</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B9FAC27E-66A6-4F02-BA22-C525B64C447E}"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42F977C0-2F15-470C-9903-D50E0D882DEC}" type="datetime1">
              <a:rPr lang="es-ES" smtClean="0"/>
              <a:t>15/05/2018</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B9FAC27E-66A6-4F02-BA22-C525B64C447E}"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454ACE-8214-4687-9DBF-5AF5E7CC267F}" type="datetime1">
              <a:rPr lang="es-ES" smtClean="0"/>
              <a:t>15/05/2018</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B9FAC27E-66A6-4F02-BA22-C525B64C447E}" type="slidenum">
              <a:rPr lang="es-ES" smtClean="0"/>
              <a:pPr/>
              <a:t>‹Nº›</a:t>
            </a:fld>
            <a:endParaRPr lang="es-E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97195957-3A20-4181-9CFC-DC365DF08C62}" type="datetime1">
              <a:rPr lang="es-ES" smtClean="0"/>
              <a:t>15/05/2018</a:t>
            </a:fld>
            <a:endParaRPr lang="es-E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E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9FAC27E-66A6-4F02-BA22-C525B64C447E}"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smtClean="0"/>
              <a:t>Haga clic en el icono para agregar una imagen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5CF6C31-0C92-49BD-A4B5-BFDAAB893EF0}" type="datetime1">
              <a:rPr lang="es-ES" smtClean="0"/>
              <a:t>15/05/2018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9FAC27E-66A6-4F02-BA22-C525B64C447E}"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B227D05-3C67-4206-A108-7E000400FA97}" type="datetime1">
              <a:rPr lang="es-ES" smtClean="0"/>
              <a:t>15/05/2018</a:t>
            </a:fld>
            <a:endParaRPr lang="es-E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E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9FAC27E-66A6-4F02-BA22-C525B64C447E}"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sldNum="0" hd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40000"/>
            <a:lum/>
            <a:extLst>
              <a:ext uri="{BEBA8EAE-BF5A-486C-A8C5-ECC9F3942E4B}">
                <a14:imgProps xmlns:a14="http://schemas.microsoft.com/office/drawing/2010/main">
                  <a14:imgLayer r:embed="rId4"/>
                </a14:imgProps>
              </a:ext>
            </a:extLst>
          </a:blip>
          <a:srcRect/>
          <a:stretch>
            <a:fillRect l="54000" t="-5000" r="-5000" b="5000"/>
          </a:stretch>
        </a:blipFill>
        <a:effectLst/>
      </p:bgPr>
    </p:bg>
    <p:spTree>
      <p:nvGrpSpPr>
        <p:cNvPr id="1" name=""/>
        <p:cNvGrpSpPr/>
        <p:nvPr/>
      </p:nvGrpSpPr>
      <p:grpSpPr>
        <a:xfrm>
          <a:off x="0" y="0"/>
          <a:ext cx="0" cy="0"/>
          <a:chOff x="0" y="0"/>
          <a:chExt cx="0" cy="0"/>
        </a:xfrm>
      </p:grpSpPr>
      <p:sp>
        <p:nvSpPr>
          <p:cNvPr id="8" name="7 Rectángulo"/>
          <p:cNvSpPr/>
          <p:nvPr/>
        </p:nvSpPr>
        <p:spPr>
          <a:xfrm>
            <a:off x="611560" y="980728"/>
            <a:ext cx="6048672" cy="4856779"/>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a:spAutoFit/>
          </a:bodyPr>
          <a:lstStyle/>
          <a:p>
            <a:pPr algn="ctr">
              <a:lnSpc>
                <a:spcPct val="150000"/>
              </a:lnSpc>
            </a:pPr>
            <a:r>
              <a:rPr lang="es-AR" sz="1300" b="1" dirty="0">
                <a:solidFill>
                  <a:schemeClr val="accent2">
                    <a:lumMod val="75000"/>
                  </a:schemeClr>
                </a:solidFill>
                <a:latin typeface="Arial Narrow" pitchFamily="34" charset="0"/>
              </a:rPr>
              <a:t>Raíces de violencia, cicatrices invisibles,</a:t>
            </a:r>
          </a:p>
          <a:p>
            <a:pPr algn="ctr">
              <a:lnSpc>
                <a:spcPct val="150000"/>
              </a:lnSpc>
            </a:pPr>
            <a:r>
              <a:rPr lang="es-AR" sz="1300" b="1" dirty="0">
                <a:solidFill>
                  <a:schemeClr val="accent2">
                    <a:lumMod val="75000"/>
                  </a:schemeClr>
                </a:solidFill>
                <a:latin typeface="Arial Narrow" pitchFamily="34" charset="0"/>
              </a:rPr>
              <a:t>de a poco las vamos superando, dicen los entendidos,</a:t>
            </a:r>
          </a:p>
          <a:p>
            <a:pPr algn="ctr">
              <a:lnSpc>
                <a:spcPct val="150000"/>
              </a:lnSpc>
            </a:pPr>
            <a:r>
              <a:rPr lang="es-AR" sz="1300" b="1" dirty="0">
                <a:solidFill>
                  <a:schemeClr val="accent2">
                    <a:lumMod val="75000"/>
                  </a:schemeClr>
                </a:solidFill>
                <a:latin typeface="Arial Narrow" pitchFamily="34" charset="0"/>
              </a:rPr>
              <a:t>pero nosotras las llevamos a cuestas.</a:t>
            </a:r>
          </a:p>
          <a:p>
            <a:pPr algn="ctr">
              <a:lnSpc>
                <a:spcPct val="150000"/>
              </a:lnSpc>
            </a:pPr>
            <a:r>
              <a:rPr lang="es-AR" sz="1300" b="1" dirty="0">
                <a:solidFill>
                  <a:schemeClr val="accent2">
                    <a:lumMod val="75000"/>
                  </a:schemeClr>
                </a:solidFill>
                <a:latin typeface="Arial Narrow" pitchFamily="34" charset="0"/>
              </a:rPr>
              <a:t>A veces con dolor, a veces dignamente,</a:t>
            </a:r>
          </a:p>
          <a:p>
            <a:pPr algn="ctr">
              <a:lnSpc>
                <a:spcPct val="150000"/>
              </a:lnSpc>
            </a:pPr>
            <a:r>
              <a:rPr lang="es-AR" sz="1300" b="1" dirty="0">
                <a:solidFill>
                  <a:schemeClr val="accent2">
                    <a:lumMod val="75000"/>
                  </a:schemeClr>
                </a:solidFill>
                <a:latin typeface="Arial Narrow" pitchFamily="34" charset="0"/>
              </a:rPr>
              <a:t>para cada una es </a:t>
            </a:r>
            <a:r>
              <a:rPr lang="es-AR" sz="1300" b="1" dirty="0" smtClean="0">
                <a:solidFill>
                  <a:schemeClr val="accent2">
                    <a:lumMod val="75000"/>
                  </a:schemeClr>
                </a:solidFill>
                <a:latin typeface="Arial Narrow" pitchFamily="34" charset="0"/>
              </a:rPr>
              <a:t>diferente:</a:t>
            </a:r>
            <a:endParaRPr lang="es-AR" sz="1300" b="1" dirty="0">
              <a:solidFill>
                <a:schemeClr val="accent2">
                  <a:lumMod val="75000"/>
                </a:schemeClr>
              </a:solidFill>
              <a:latin typeface="Arial Narrow" pitchFamily="34" charset="0"/>
            </a:endParaRPr>
          </a:p>
          <a:p>
            <a:pPr algn="ctr">
              <a:lnSpc>
                <a:spcPct val="150000"/>
              </a:lnSpc>
            </a:pPr>
            <a:r>
              <a:rPr lang="es-AR" sz="1300" b="1" dirty="0">
                <a:solidFill>
                  <a:schemeClr val="accent2">
                    <a:lumMod val="75000"/>
                  </a:schemeClr>
                </a:solidFill>
                <a:latin typeface="Arial Narrow" pitchFamily="34" charset="0"/>
              </a:rPr>
              <a:t>lo podemos resumir en Dolor de Mujeres Violentadas.</a:t>
            </a:r>
          </a:p>
          <a:p>
            <a:pPr algn="ctr">
              <a:lnSpc>
                <a:spcPct val="150000"/>
              </a:lnSpc>
            </a:pPr>
            <a:r>
              <a:rPr lang="es-AR" sz="1300" b="1" dirty="0">
                <a:solidFill>
                  <a:schemeClr val="accent2">
                    <a:lumMod val="75000"/>
                  </a:schemeClr>
                </a:solidFill>
                <a:latin typeface="Arial Narrow" pitchFamily="34" charset="0"/>
              </a:rPr>
              <a:t>Sin embargo, de a poco, sin darnos cuenta emergemos como el Áve Fénix,</a:t>
            </a:r>
          </a:p>
          <a:p>
            <a:pPr algn="ctr">
              <a:lnSpc>
                <a:spcPct val="150000"/>
              </a:lnSpc>
            </a:pPr>
            <a:r>
              <a:rPr lang="es-AR" sz="1300" b="1" dirty="0">
                <a:solidFill>
                  <a:schemeClr val="accent2">
                    <a:lumMod val="75000"/>
                  </a:schemeClr>
                </a:solidFill>
                <a:latin typeface="Arial Narrow" pitchFamily="34" charset="0"/>
              </a:rPr>
              <a:t>fortalecidas, victoriosas, listas para seguir nuestro camino de mujeres independientes, más seguras, diferentes.</a:t>
            </a:r>
          </a:p>
          <a:p>
            <a:pPr algn="ctr">
              <a:lnSpc>
                <a:spcPct val="150000"/>
              </a:lnSpc>
            </a:pPr>
            <a:r>
              <a:rPr lang="es-AR" sz="1300" b="1" dirty="0">
                <a:solidFill>
                  <a:schemeClr val="accent2">
                    <a:lumMod val="75000"/>
                  </a:schemeClr>
                </a:solidFill>
                <a:latin typeface="Arial Narrow" pitchFamily="34" charset="0"/>
              </a:rPr>
              <a:t>Pero olvidar… ¡nunca! Siempre allí van a estar como trofeo de guerra </a:t>
            </a:r>
          </a:p>
          <a:p>
            <a:pPr algn="ctr">
              <a:lnSpc>
                <a:spcPct val="150000"/>
              </a:lnSpc>
            </a:pPr>
            <a:r>
              <a:rPr lang="es-AR" sz="1300" b="1" dirty="0">
                <a:solidFill>
                  <a:schemeClr val="accent2">
                    <a:lumMod val="75000"/>
                  </a:schemeClr>
                </a:solidFill>
                <a:latin typeface="Arial Narrow" pitchFamily="34" charset="0"/>
              </a:rPr>
              <a:t>en nuestro más recóndito interior.</a:t>
            </a:r>
          </a:p>
          <a:p>
            <a:pPr algn="ctr">
              <a:lnSpc>
                <a:spcPct val="150000"/>
              </a:lnSpc>
            </a:pPr>
            <a:r>
              <a:rPr lang="es-AR" sz="1300" b="1" dirty="0">
                <a:solidFill>
                  <a:schemeClr val="accent2">
                    <a:lumMod val="75000"/>
                  </a:schemeClr>
                </a:solidFill>
                <a:latin typeface="Arial Narrow" pitchFamily="34" charset="0"/>
              </a:rPr>
              <a:t>¡Gracias lágrimas! ¡Gracias dolor!</a:t>
            </a:r>
          </a:p>
          <a:p>
            <a:pPr algn="ctr">
              <a:lnSpc>
                <a:spcPct val="150000"/>
              </a:lnSpc>
            </a:pPr>
            <a:r>
              <a:rPr lang="es-AR" sz="1300" b="1" dirty="0">
                <a:solidFill>
                  <a:schemeClr val="accent2">
                    <a:lumMod val="75000"/>
                  </a:schemeClr>
                </a:solidFill>
                <a:latin typeface="Arial Narrow" pitchFamily="34" charset="0"/>
              </a:rPr>
              <a:t>Ya te transité, me animé, y ahora la meta es desconocida,</a:t>
            </a:r>
          </a:p>
          <a:p>
            <a:pPr algn="ctr">
              <a:lnSpc>
                <a:spcPct val="150000"/>
              </a:lnSpc>
            </a:pPr>
            <a:r>
              <a:rPr lang="es-AR" sz="1300" b="1" dirty="0">
                <a:solidFill>
                  <a:schemeClr val="accent2">
                    <a:lumMod val="75000"/>
                  </a:schemeClr>
                </a:solidFill>
                <a:latin typeface="Arial Narrow" pitchFamily="34" charset="0"/>
              </a:rPr>
              <a:t>ya que </a:t>
            </a:r>
            <a:r>
              <a:rPr lang="es-AR" sz="1300" b="1" dirty="0" smtClean="0">
                <a:solidFill>
                  <a:schemeClr val="accent2">
                    <a:lumMod val="75000"/>
                  </a:schemeClr>
                </a:solidFill>
                <a:latin typeface="Arial Narrow" pitchFamily="34" charset="0"/>
              </a:rPr>
              <a:t>somos: </a:t>
            </a:r>
            <a:r>
              <a:rPr lang="es-AR" sz="1300" b="1" i="1" dirty="0" smtClean="0">
                <a:solidFill>
                  <a:schemeClr val="accent2">
                    <a:lumMod val="75000"/>
                  </a:schemeClr>
                </a:solidFill>
                <a:latin typeface="Arial Narrow" pitchFamily="34" charset="0"/>
              </a:rPr>
              <a:t>"Una </a:t>
            </a:r>
            <a:r>
              <a:rPr lang="es-AR" sz="1300" b="1" i="1" dirty="0">
                <a:solidFill>
                  <a:schemeClr val="accent2">
                    <a:lumMod val="75000"/>
                  </a:schemeClr>
                </a:solidFill>
                <a:latin typeface="Arial Narrow" pitchFamily="34" charset="0"/>
              </a:rPr>
              <a:t>Nueva Generación de Mujeres”</a:t>
            </a:r>
            <a:r>
              <a:rPr lang="es-AR" sz="1300" b="1" dirty="0">
                <a:solidFill>
                  <a:schemeClr val="accent2">
                    <a:lumMod val="75000"/>
                  </a:schemeClr>
                </a:solidFill>
                <a:latin typeface="Arial Narrow" pitchFamily="34" charset="0"/>
              </a:rPr>
              <a:t>.</a:t>
            </a:r>
          </a:p>
          <a:p>
            <a:pPr algn="ctr">
              <a:lnSpc>
                <a:spcPct val="150000"/>
              </a:lnSpc>
            </a:pPr>
            <a:r>
              <a:rPr lang="es-AR" sz="1300" b="1" dirty="0">
                <a:solidFill>
                  <a:schemeClr val="accent2">
                    <a:lumMod val="75000"/>
                  </a:schemeClr>
                </a:solidFill>
                <a:latin typeface="Arial Narrow" pitchFamily="34" charset="0"/>
              </a:rPr>
              <a:t> </a:t>
            </a:r>
          </a:p>
          <a:p>
            <a:pPr algn="ctr">
              <a:lnSpc>
                <a:spcPct val="150000"/>
              </a:lnSpc>
            </a:pPr>
            <a:r>
              <a:rPr lang="es-AR" sz="1300" b="1" dirty="0">
                <a:solidFill>
                  <a:schemeClr val="accent2">
                    <a:lumMod val="75000"/>
                  </a:schemeClr>
                </a:solidFill>
                <a:latin typeface="Arial Narrow" pitchFamily="34" charset="0"/>
              </a:rPr>
              <a:t>Busto Graciela Ester</a:t>
            </a:r>
            <a:r>
              <a:rPr lang="es-AR" sz="1300" b="1" dirty="0" smtClean="0">
                <a:solidFill>
                  <a:schemeClr val="accent2">
                    <a:lumMod val="75000"/>
                  </a:schemeClr>
                </a:solidFill>
                <a:latin typeface="Arial Narrow" pitchFamily="34" charset="0"/>
              </a:rPr>
              <a:t>.</a:t>
            </a:r>
            <a:endParaRPr lang="es-AR" sz="1300" b="1" dirty="0"/>
          </a:p>
        </p:txBody>
      </p:sp>
    </p:spTree>
    <p:extLst>
      <p:ext uri="{BB962C8B-B14F-4D97-AF65-F5344CB8AC3E}">
        <p14:creationId xmlns:p14="http://schemas.microsoft.com/office/powerpoint/2010/main" val="21690411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txBox="1">
            <a:spLocks/>
          </p:cNvSpPr>
          <p:nvPr/>
        </p:nvSpPr>
        <p:spPr>
          <a:xfrm>
            <a:off x="5220072" y="1700807"/>
            <a:ext cx="2952328" cy="3245629"/>
          </a:xfrm>
          <a:prstGeom prst="rect">
            <a:avLst/>
          </a:prstGeom>
          <a:ln w="57150" cmpd="thickThin">
            <a:solidFill>
              <a:srgbClr val="FFC000"/>
            </a:solidFill>
            <a:prstDash val="solid"/>
          </a:ln>
        </p:spPr>
        <p:txBody>
          <a:bodyPr vert="horz" lIns="91440" tIns="72000" rIns="91440" bIns="72000" rtlCol="0" anchor="ctr">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800"/>
              </a:spcBef>
              <a:spcAft>
                <a:spcPts val="0"/>
              </a:spcAft>
              <a:buClrTx/>
              <a:buSzTx/>
              <a:buFont typeface="Arial" pitchFamily="34" charset="0"/>
              <a:buNone/>
              <a:tabLst/>
              <a:defRPr/>
            </a:pPr>
            <a:endParaRPr kumimoji="0" lang="es-AR" sz="8000" b="1" i="0" u="none" strike="noStrike" kern="5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mn-cs"/>
            </a:endParaRPr>
          </a:p>
          <a:p>
            <a:pPr marL="0" marR="0" lvl="0" indent="0" algn="r" defTabSz="914400" rtl="0" eaLnBrk="1" fontAlgn="auto" latinLnBrk="0" hangingPunct="1">
              <a:lnSpc>
                <a:spcPct val="100000"/>
              </a:lnSpc>
              <a:spcBef>
                <a:spcPts val="800"/>
              </a:spcBef>
              <a:spcAft>
                <a:spcPts val="0"/>
              </a:spcAft>
              <a:buClrTx/>
              <a:buSzTx/>
              <a:buFont typeface="Arial" pitchFamily="34" charset="0"/>
              <a:buNone/>
              <a:tabLst/>
              <a:defRPr/>
            </a:pPr>
            <a:endParaRPr kumimoji="0" lang="es-MX" sz="1600" b="1" i="0" u="none" strike="noStrike" kern="1200" cap="none" spc="0" normalizeH="0" baseline="0" noProof="0" dirty="0">
              <a:ln>
                <a:noFill/>
              </a:ln>
              <a:solidFill>
                <a:srgbClr val="000000"/>
              </a:solidFill>
              <a:effectLst/>
              <a:uLnTx/>
              <a:uFillTx/>
              <a:latin typeface="Franklin Gothic Book"/>
              <a:ea typeface="+mn-ea"/>
              <a:cs typeface="+mn-cs"/>
            </a:endParaRPr>
          </a:p>
        </p:txBody>
      </p:sp>
      <p:sp>
        <p:nvSpPr>
          <p:cNvPr id="5" name="Marcador de contenido 2"/>
          <p:cNvSpPr txBox="1">
            <a:spLocks/>
          </p:cNvSpPr>
          <p:nvPr/>
        </p:nvSpPr>
        <p:spPr>
          <a:xfrm>
            <a:off x="971599" y="1700808"/>
            <a:ext cx="2952329" cy="3168352"/>
          </a:xfrm>
          <a:prstGeom prst="rect">
            <a:avLst/>
          </a:prstGeom>
          <a:ln w="57150" cmpd="thickThin">
            <a:solidFill>
              <a:srgbClr val="FFC000"/>
            </a:solidFill>
            <a:prstDash val="solid"/>
          </a:ln>
        </p:spPr>
        <p:txBody>
          <a:bodyPr vert="horz" lIns="91440" tIns="72000" rIns="91440" bIns="72000" rtlCol="0" anchor="ctr">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800"/>
              </a:spcBef>
              <a:spcAft>
                <a:spcPts val="0"/>
              </a:spcAft>
              <a:buClrTx/>
              <a:buSzTx/>
              <a:buFont typeface="Arial" pitchFamily="34" charset="0"/>
              <a:buNone/>
              <a:tabLst/>
              <a:defRPr/>
            </a:pPr>
            <a:endParaRPr kumimoji="0" lang="es-AR" sz="8000" b="1" i="0" u="none" strike="noStrike" kern="50" cap="none" spc="0" normalizeH="0" baseline="0" noProof="0" dirty="0" smtClean="0">
              <a:ln>
                <a:noFill/>
              </a:ln>
              <a:solidFill>
                <a:srgbClr val="BB13AF"/>
              </a:solidFill>
              <a:effectLst/>
              <a:uLnTx/>
              <a:uFillTx/>
              <a:latin typeface="Arial" panose="020B0604020202020204" pitchFamily="34" charset="0"/>
              <a:ea typeface="Calibri" panose="020F0502020204030204" pitchFamily="34" charset="0"/>
              <a:cs typeface="+mn-cs"/>
            </a:endParaRPr>
          </a:p>
          <a:p>
            <a:pPr marL="0" marR="0" lvl="0" indent="0" algn="r" defTabSz="914400" rtl="0" eaLnBrk="1" fontAlgn="auto" latinLnBrk="0" hangingPunct="1">
              <a:lnSpc>
                <a:spcPct val="100000"/>
              </a:lnSpc>
              <a:spcBef>
                <a:spcPts val="800"/>
              </a:spcBef>
              <a:spcAft>
                <a:spcPts val="0"/>
              </a:spcAft>
              <a:buClrTx/>
              <a:buSzTx/>
              <a:buFont typeface="Arial" pitchFamily="34" charset="0"/>
              <a:buNone/>
              <a:tabLst/>
              <a:defRPr/>
            </a:pPr>
            <a:endParaRPr kumimoji="0" lang="es-MX" sz="1600" b="1" i="0" u="none" strike="noStrike" kern="1200" cap="none" spc="0" normalizeH="0" baseline="0" noProof="0" dirty="0">
              <a:ln>
                <a:noFill/>
              </a:ln>
              <a:solidFill>
                <a:srgbClr val="BB13AF"/>
              </a:solidFill>
              <a:effectLst/>
              <a:uLnTx/>
              <a:uFillTx/>
              <a:latin typeface="Franklin Gothic Book"/>
              <a:ea typeface="+mn-ea"/>
              <a:cs typeface="+mn-cs"/>
            </a:endParaRPr>
          </a:p>
        </p:txBody>
      </p:sp>
      <p:sp>
        <p:nvSpPr>
          <p:cNvPr id="9" name="Título 1"/>
          <p:cNvSpPr txBox="1">
            <a:spLocks/>
          </p:cNvSpPr>
          <p:nvPr/>
        </p:nvSpPr>
        <p:spPr>
          <a:xfrm>
            <a:off x="611561" y="529532"/>
            <a:ext cx="7920879" cy="955252"/>
          </a:xfrm>
          <a:prstGeom prst="rect">
            <a:avLst/>
          </a:prstGeom>
          <a:ln/>
        </p:spPr>
        <p:style>
          <a:lnRef idx="1">
            <a:schemeClr val="accent2"/>
          </a:lnRef>
          <a:fillRef idx="3">
            <a:schemeClr val="accent2"/>
          </a:fillRef>
          <a:effectRef idx="2">
            <a:schemeClr val="accent2"/>
          </a:effectRef>
          <a:fontRef idx="minor">
            <a:schemeClr val="lt1"/>
          </a:fontRef>
        </p:style>
        <p:txBody>
          <a:bodyPr vert="horz" lIns="91440" tIns="45720" rIns="91440" bIns="45720" rtlCol="0" anchor="ctr">
            <a:noAutofit/>
            <a:scene3d>
              <a:camera prst="orthographicFront"/>
              <a:lightRig rig="balanced" dir="t">
                <a:rot lat="0" lon="0" rev="2100000"/>
              </a:lightRig>
            </a:scene3d>
            <a:sp3d extrusionH="57150" prstMaterial="metal">
              <a:bevelT w="38100" h="25400"/>
              <a:contourClr>
                <a:schemeClr val="bg2"/>
              </a:contourClr>
            </a:sp3d>
          </a:bodyPr>
          <a:lstStyle>
            <a:lvl1pPr algn="l" defTabSz="914400" rtl="0" eaLnBrk="1" latinLnBrk="0" hangingPunct="1">
              <a:spcBef>
                <a:spcPct val="0"/>
              </a:spcBef>
              <a:buNone/>
              <a:defRPr sz="2800" kern="1200" cap="all"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tab pos="628650" algn="l"/>
              </a:tabLst>
              <a:defRPr/>
            </a:pPr>
            <a:r>
              <a:rPr lang="es-MX" sz="2400" b="1" cap="none" dirty="0" smtClean="0">
                <a:ln w="50800">
                  <a:noFill/>
                </a:ln>
                <a:solidFill>
                  <a:schemeClr val="bg1"/>
                </a:solidFill>
                <a:effectLst>
                  <a:outerShdw blurRad="38100" dist="38100" dir="2700000" algn="tl">
                    <a:srgbClr val="000000">
                      <a:alpha val="43137"/>
                    </a:srgbClr>
                  </a:outerShdw>
                </a:effectLst>
                <a:latin typeface="+mj-lt"/>
              </a:rPr>
              <a:t>POBLACIÓN OBJETO DE ABORDAJE</a:t>
            </a:r>
            <a:endParaRPr kumimoji="0" lang="es-MX" sz="2400" b="1" i="0" u="none" strike="noStrike" kern="1200" cap="none" normalizeH="0" baseline="0" noProof="0" dirty="0" smtClean="0">
              <a:ln w="50800">
                <a:noFill/>
              </a:ln>
              <a:solidFill>
                <a:schemeClr val="bg1"/>
              </a:solidFill>
              <a:effectLst>
                <a:outerShdw blurRad="38100" dist="38100" dir="2700000" algn="tl">
                  <a:srgbClr val="000000">
                    <a:alpha val="43137"/>
                  </a:srgbClr>
                </a:outerShdw>
              </a:effectLst>
              <a:uLnTx/>
              <a:uFillTx/>
              <a:latin typeface="+mj-lt"/>
            </a:endParaRPr>
          </a:p>
        </p:txBody>
      </p:sp>
      <p:sp>
        <p:nvSpPr>
          <p:cNvPr id="6" name="5 CuadroTexto"/>
          <p:cNvSpPr txBox="1"/>
          <p:nvPr/>
        </p:nvSpPr>
        <p:spPr>
          <a:xfrm>
            <a:off x="1843880" y="1988840"/>
            <a:ext cx="2014806" cy="923330"/>
          </a:xfrm>
          <a:prstGeom prst="rect">
            <a:avLst/>
          </a:prstGeom>
          <a:noFill/>
        </p:spPr>
        <p:txBody>
          <a:bodyPr wrap="square" rtlCol="0">
            <a:spAutoFit/>
          </a:bodyPr>
          <a:lstStyle/>
          <a:p>
            <a:r>
              <a:rPr lang="es-AR" dirty="0" smtClean="0">
                <a:solidFill>
                  <a:schemeClr val="accent2"/>
                </a:solidFill>
              </a:rPr>
              <a:t>Primer contacto</a:t>
            </a:r>
          </a:p>
          <a:p>
            <a:endParaRPr lang="es-AR" dirty="0" smtClean="0">
              <a:solidFill>
                <a:schemeClr val="accent2"/>
              </a:solidFill>
            </a:endParaRPr>
          </a:p>
          <a:p>
            <a:r>
              <a:rPr lang="es-AR" b="1" dirty="0" smtClean="0">
                <a:solidFill>
                  <a:schemeClr val="accent2"/>
                </a:solidFill>
              </a:rPr>
              <a:t>PROFESIONALES</a:t>
            </a:r>
            <a:endParaRPr lang="es-AR" b="1" dirty="0">
              <a:solidFill>
                <a:schemeClr val="accent2"/>
              </a:solidFill>
            </a:endParaRPr>
          </a:p>
        </p:txBody>
      </p:sp>
      <p:sp>
        <p:nvSpPr>
          <p:cNvPr id="10" name="9 CuadroTexto"/>
          <p:cNvSpPr txBox="1"/>
          <p:nvPr/>
        </p:nvSpPr>
        <p:spPr>
          <a:xfrm>
            <a:off x="1778638" y="3585790"/>
            <a:ext cx="2145290" cy="923330"/>
          </a:xfrm>
          <a:prstGeom prst="rect">
            <a:avLst/>
          </a:prstGeom>
          <a:noFill/>
        </p:spPr>
        <p:txBody>
          <a:bodyPr wrap="square" rtlCol="0">
            <a:spAutoFit/>
          </a:bodyPr>
          <a:lstStyle/>
          <a:p>
            <a:r>
              <a:rPr lang="es-AR" dirty="0" smtClean="0">
                <a:solidFill>
                  <a:schemeClr val="accent2"/>
                </a:solidFill>
              </a:rPr>
              <a:t>Segundo contacto</a:t>
            </a:r>
          </a:p>
          <a:p>
            <a:endParaRPr lang="es-AR" b="1" dirty="0" smtClean="0">
              <a:solidFill>
                <a:schemeClr val="accent2"/>
              </a:solidFill>
            </a:endParaRPr>
          </a:p>
          <a:p>
            <a:r>
              <a:rPr lang="es-AR" b="1" dirty="0" smtClean="0">
                <a:solidFill>
                  <a:schemeClr val="accent2"/>
                </a:solidFill>
              </a:rPr>
              <a:t>TELEFÓNICO</a:t>
            </a:r>
            <a:endParaRPr lang="es-AR" b="1" dirty="0">
              <a:solidFill>
                <a:schemeClr val="accent2"/>
              </a:solidFill>
            </a:endParaRPr>
          </a:p>
        </p:txBody>
      </p:sp>
      <p:sp>
        <p:nvSpPr>
          <p:cNvPr id="11" name="10 CuadroTexto"/>
          <p:cNvSpPr txBox="1"/>
          <p:nvPr/>
        </p:nvSpPr>
        <p:spPr>
          <a:xfrm>
            <a:off x="6300192" y="1988840"/>
            <a:ext cx="1934468" cy="646331"/>
          </a:xfrm>
          <a:prstGeom prst="rect">
            <a:avLst/>
          </a:prstGeom>
          <a:noFill/>
        </p:spPr>
        <p:txBody>
          <a:bodyPr wrap="square" rtlCol="0">
            <a:spAutoFit/>
          </a:bodyPr>
          <a:lstStyle/>
          <a:p>
            <a:r>
              <a:rPr lang="es-AR" dirty="0" smtClean="0">
                <a:solidFill>
                  <a:schemeClr val="accent2"/>
                </a:solidFill>
              </a:rPr>
              <a:t>Trece </a:t>
            </a:r>
          </a:p>
          <a:p>
            <a:r>
              <a:rPr lang="es-AR" b="1" dirty="0" smtClean="0">
                <a:solidFill>
                  <a:schemeClr val="accent2"/>
                </a:solidFill>
              </a:rPr>
              <a:t>MUJERES </a:t>
            </a:r>
            <a:endParaRPr lang="es-AR" b="1" dirty="0">
              <a:solidFill>
                <a:schemeClr val="accent2"/>
              </a:solidFill>
            </a:endParaRPr>
          </a:p>
        </p:txBody>
      </p:sp>
      <p:sp>
        <p:nvSpPr>
          <p:cNvPr id="12" name="11 CuadroTexto"/>
          <p:cNvSpPr txBox="1"/>
          <p:nvPr/>
        </p:nvSpPr>
        <p:spPr>
          <a:xfrm>
            <a:off x="6335191" y="3645024"/>
            <a:ext cx="1621185" cy="923330"/>
          </a:xfrm>
          <a:prstGeom prst="rect">
            <a:avLst/>
          </a:prstGeom>
          <a:noFill/>
        </p:spPr>
        <p:txBody>
          <a:bodyPr wrap="square" rtlCol="0">
            <a:spAutoFit/>
          </a:bodyPr>
          <a:lstStyle/>
          <a:p>
            <a:r>
              <a:rPr lang="es-AR" dirty="0" smtClean="0">
                <a:solidFill>
                  <a:schemeClr val="accent2"/>
                </a:solidFill>
              </a:rPr>
              <a:t>Nueve </a:t>
            </a:r>
            <a:r>
              <a:rPr lang="es-AR" b="1" dirty="0" smtClean="0">
                <a:solidFill>
                  <a:schemeClr val="accent2"/>
                </a:solidFill>
              </a:rPr>
              <a:t>ENTREVISTAS </a:t>
            </a:r>
          </a:p>
          <a:p>
            <a:r>
              <a:rPr lang="es-AR" dirty="0" smtClean="0">
                <a:solidFill>
                  <a:schemeClr val="accent2"/>
                </a:solidFill>
              </a:rPr>
              <a:t>concretadas</a:t>
            </a:r>
            <a:endParaRPr lang="es-AR" dirty="0">
              <a:solidFill>
                <a:schemeClr val="accent2"/>
              </a:solidFill>
            </a:endParaRPr>
          </a:p>
        </p:txBody>
      </p:sp>
      <p:sp>
        <p:nvSpPr>
          <p:cNvPr id="17" name="16 Flecha curvada hacia la derecha"/>
          <p:cNvSpPr/>
          <p:nvPr/>
        </p:nvSpPr>
        <p:spPr>
          <a:xfrm>
            <a:off x="1272248" y="2157660"/>
            <a:ext cx="406816" cy="648072"/>
          </a:xfrm>
          <a:prstGeom prst="curved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AR">
              <a:solidFill>
                <a:schemeClr val="tx1"/>
              </a:solidFill>
            </a:endParaRPr>
          </a:p>
        </p:txBody>
      </p:sp>
      <p:sp>
        <p:nvSpPr>
          <p:cNvPr id="18" name="17 Flecha curvada hacia la derecha"/>
          <p:cNvSpPr/>
          <p:nvPr/>
        </p:nvSpPr>
        <p:spPr>
          <a:xfrm>
            <a:off x="1272248" y="3717032"/>
            <a:ext cx="406816" cy="648072"/>
          </a:xfrm>
          <a:prstGeom prst="curved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AR">
              <a:solidFill>
                <a:schemeClr val="tx1"/>
              </a:solidFill>
            </a:endParaRPr>
          </a:p>
        </p:txBody>
      </p:sp>
      <p:sp>
        <p:nvSpPr>
          <p:cNvPr id="19" name="18 Flecha curvada hacia la derecha"/>
          <p:cNvSpPr/>
          <p:nvPr/>
        </p:nvSpPr>
        <p:spPr>
          <a:xfrm>
            <a:off x="5580112" y="2204864"/>
            <a:ext cx="504056" cy="2160240"/>
          </a:xfrm>
          <a:prstGeom prst="curved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AR">
              <a:solidFill>
                <a:schemeClr val="tx1"/>
              </a:solidFill>
            </a:endParaRPr>
          </a:p>
        </p:txBody>
      </p:sp>
    </p:spTree>
    <p:extLst>
      <p:ext uri="{BB962C8B-B14F-4D97-AF65-F5344CB8AC3E}">
        <p14:creationId xmlns:p14="http://schemas.microsoft.com/office/powerpoint/2010/main" val="4242465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txBox="1">
            <a:spLocks/>
          </p:cNvSpPr>
          <p:nvPr/>
        </p:nvSpPr>
        <p:spPr>
          <a:xfrm>
            <a:off x="611561" y="1424557"/>
            <a:ext cx="7920878" cy="3588619"/>
          </a:xfrm>
          <a:prstGeom prst="rect">
            <a:avLst/>
          </a:prstGeom>
          <a:ln w="57150" cap="flat" cmpd="sng" algn="ctr">
            <a:solidFill>
              <a:srgbClr val="F3800D"/>
            </a:solidFill>
            <a:prstDash val="lgDash"/>
          </a:ln>
        </p:spPr>
        <p:style>
          <a:lnRef idx="2">
            <a:schemeClr val="dk1"/>
          </a:lnRef>
          <a:fillRef idx="1">
            <a:schemeClr val="lt1"/>
          </a:fillRef>
          <a:effectRef idx="0">
            <a:schemeClr val="dk1"/>
          </a:effectRef>
          <a:fontRef idx="minor">
            <a:schemeClr val="dk1"/>
          </a:fontRef>
        </p:style>
        <p:txBody>
          <a:bodyPr>
            <a:normAutofit/>
          </a:bodyPr>
          <a:lstStyle>
            <a:lvl1pPr marL="342900" indent="-342900" algn="l" defTabSz="914400" rtl="0" eaLnBrk="1" latinLnBrk="0" hangingPunct="1">
              <a:spcBef>
                <a:spcPts val="800"/>
              </a:spcBef>
              <a:buFont typeface="Arial" pitchFamily="34" charset="0"/>
              <a:buNone/>
              <a:defRPr sz="1600" b="1" kern="1200">
                <a:solidFill>
                  <a:schemeClr val="dk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dk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dk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dk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dk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dk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dk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dk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dk1"/>
                </a:solidFill>
                <a:latin typeface="+mn-lt"/>
                <a:ea typeface="+mn-ea"/>
                <a:cs typeface="+mn-cs"/>
              </a:defRPr>
            </a:lvl9pPr>
          </a:lstStyle>
          <a:p>
            <a:pPr marL="0" indent="0">
              <a:lnSpc>
                <a:spcPct val="150000"/>
              </a:lnSpc>
              <a:spcBef>
                <a:spcPts val="0"/>
              </a:spcBef>
            </a:pPr>
            <a:r>
              <a:rPr lang="fr-FR" sz="1800" dirty="0" smtClean="0"/>
              <a:t>            </a:t>
            </a:r>
          </a:p>
          <a:p>
            <a:pPr marL="0" indent="0">
              <a:lnSpc>
                <a:spcPct val="150000"/>
              </a:lnSpc>
              <a:spcBef>
                <a:spcPts val="0"/>
              </a:spcBef>
            </a:pPr>
            <a:endParaRPr lang="fr-FR" sz="1800" dirty="0" smtClean="0"/>
          </a:p>
        </p:txBody>
      </p:sp>
      <p:sp>
        <p:nvSpPr>
          <p:cNvPr id="5" name="4 CuadroTexto"/>
          <p:cNvSpPr txBox="1"/>
          <p:nvPr/>
        </p:nvSpPr>
        <p:spPr>
          <a:xfrm>
            <a:off x="2627784" y="5671480"/>
            <a:ext cx="5982920" cy="369332"/>
          </a:xfrm>
          <a:prstGeom prst="rect">
            <a:avLst/>
          </a:prstGeom>
          <a:noFill/>
        </p:spPr>
        <p:txBody>
          <a:bodyPr wrap="none" rtlCol="0">
            <a:spAutoFit/>
          </a:bodyPr>
          <a:lstStyle/>
          <a:p>
            <a:r>
              <a:rPr lang="es-AR" dirty="0" smtClean="0">
                <a:latin typeface="+mj-lt"/>
              </a:rPr>
              <a:t>*Los datos obtenidos fueron analizados en forma conjunta.</a:t>
            </a:r>
            <a:endParaRPr lang="es-AR" dirty="0">
              <a:latin typeface="+mj-lt"/>
            </a:endParaRPr>
          </a:p>
        </p:txBody>
      </p:sp>
      <p:graphicFrame>
        <p:nvGraphicFramePr>
          <p:cNvPr id="21" name="20 Diagrama"/>
          <p:cNvGraphicFramePr/>
          <p:nvPr>
            <p:extLst>
              <p:ext uri="{D42A27DB-BD31-4B8C-83A1-F6EECF244321}">
                <p14:modId xmlns:p14="http://schemas.microsoft.com/office/powerpoint/2010/main" val="1211700491"/>
              </p:ext>
            </p:extLst>
          </p:nvPr>
        </p:nvGraphicFramePr>
        <p:xfrm>
          <a:off x="1441880" y="1484784"/>
          <a:ext cx="6288360" cy="3184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3" name="Título 1"/>
          <p:cNvSpPr txBox="1">
            <a:spLocks/>
          </p:cNvSpPr>
          <p:nvPr/>
        </p:nvSpPr>
        <p:spPr>
          <a:xfrm>
            <a:off x="611561" y="476672"/>
            <a:ext cx="7920879" cy="955252"/>
          </a:xfrm>
          <a:prstGeom prst="rect">
            <a:avLst/>
          </a:prstGeom>
          <a:solidFill>
            <a:srgbClr val="F3800D"/>
          </a:solidFill>
          <a:ln/>
          <a:effectLst>
            <a:softEdge rad="12700"/>
          </a:effectLst>
        </p:spPr>
        <p:style>
          <a:lnRef idx="1">
            <a:schemeClr val="accent2"/>
          </a:lnRef>
          <a:fillRef idx="3">
            <a:schemeClr val="accent2"/>
          </a:fillRef>
          <a:effectRef idx="2">
            <a:schemeClr val="accent2"/>
          </a:effectRef>
          <a:fontRef idx="minor">
            <a:schemeClr val="lt1"/>
          </a:fontRef>
        </p:style>
        <p:txBody>
          <a:bodyPr vert="horz" lIns="91440" tIns="45720" rIns="91440" bIns="45720" rtlCol="0" anchor="ctr">
            <a:noAutofit/>
            <a:scene3d>
              <a:camera prst="orthographicFront"/>
              <a:lightRig rig="balanced" dir="t">
                <a:rot lat="0" lon="0" rev="2100000"/>
              </a:lightRig>
            </a:scene3d>
            <a:sp3d extrusionH="57150" prstMaterial="metal">
              <a:bevelT w="38100" h="25400"/>
              <a:contourClr>
                <a:schemeClr val="bg2"/>
              </a:contourClr>
            </a:sp3d>
          </a:bodyPr>
          <a:lstStyle>
            <a:lvl1pPr algn="l" defTabSz="914400" rtl="0" eaLnBrk="1" latinLnBrk="0" hangingPunct="1">
              <a:spcBef>
                <a:spcPct val="0"/>
              </a:spcBef>
              <a:buNone/>
              <a:defRPr sz="2800" kern="1200" cap="all"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tab pos="628650" algn="l"/>
              </a:tabLst>
              <a:defRPr/>
            </a:pPr>
            <a:r>
              <a:rPr lang="es-MX" sz="2400" b="1" cap="none" dirty="0" smtClean="0">
                <a:ln w="50800">
                  <a:noFill/>
                </a:ln>
                <a:solidFill>
                  <a:schemeClr val="bg1"/>
                </a:solidFill>
                <a:effectLst>
                  <a:outerShdw blurRad="38100" dist="38100" dir="2700000" algn="tl">
                    <a:srgbClr val="000000">
                      <a:alpha val="43137"/>
                    </a:srgbClr>
                  </a:outerShdw>
                </a:effectLst>
                <a:latin typeface="+mj-lt"/>
              </a:rPr>
              <a:t>ANÁLISIS CUALITATIVO DE DATOS</a:t>
            </a:r>
            <a:endParaRPr kumimoji="0" lang="es-MX" sz="2400" b="1" i="0" u="none" strike="noStrike" kern="1200" cap="none" normalizeH="0" baseline="0" noProof="0" dirty="0" smtClean="0">
              <a:ln w="50800">
                <a:noFill/>
              </a:ln>
              <a:solidFill>
                <a:schemeClr val="bg1"/>
              </a:solidFill>
              <a:effectLst>
                <a:outerShdw blurRad="38100" dist="38100" dir="2700000" algn="tl">
                  <a:srgbClr val="000000">
                    <a:alpha val="43137"/>
                  </a:srgbClr>
                </a:outerShdw>
              </a:effectLst>
              <a:uLnTx/>
              <a:uFillTx/>
              <a:latin typeface="+mj-lt"/>
            </a:endParaRPr>
          </a:p>
        </p:txBody>
      </p:sp>
    </p:spTree>
    <p:extLst>
      <p:ext uri="{BB962C8B-B14F-4D97-AF65-F5344CB8AC3E}">
        <p14:creationId xmlns:p14="http://schemas.microsoft.com/office/powerpoint/2010/main" val="12304595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Gráfico"/>
          <p:cNvGraphicFramePr/>
          <p:nvPr>
            <p:extLst>
              <p:ext uri="{D42A27DB-BD31-4B8C-83A1-F6EECF244321}">
                <p14:modId xmlns:p14="http://schemas.microsoft.com/office/powerpoint/2010/main" val="956556200"/>
              </p:ext>
            </p:extLst>
          </p:nvPr>
        </p:nvGraphicFramePr>
        <p:xfrm>
          <a:off x="575556" y="1430439"/>
          <a:ext cx="8028892" cy="3456384"/>
        </p:xfrm>
        <a:graphic>
          <a:graphicData uri="http://schemas.openxmlformats.org/drawingml/2006/chart">
            <c:chart xmlns:c="http://schemas.openxmlformats.org/drawingml/2006/chart" xmlns:r="http://schemas.openxmlformats.org/officeDocument/2006/relationships" r:id="rId2"/>
          </a:graphicData>
        </a:graphic>
      </p:graphicFrame>
      <p:sp>
        <p:nvSpPr>
          <p:cNvPr id="7" name="6 CuadroTexto"/>
          <p:cNvSpPr txBox="1"/>
          <p:nvPr/>
        </p:nvSpPr>
        <p:spPr>
          <a:xfrm>
            <a:off x="3147750" y="5662989"/>
            <a:ext cx="5528706" cy="646331"/>
          </a:xfrm>
          <a:prstGeom prst="rect">
            <a:avLst/>
          </a:prstGeom>
          <a:noFill/>
        </p:spPr>
        <p:txBody>
          <a:bodyPr wrap="square" rtlCol="0">
            <a:spAutoFit/>
          </a:bodyPr>
          <a:lstStyle/>
          <a:p>
            <a:r>
              <a:rPr lang="es-ES" dirty="0">
                <a:latin typeface="+mj-lt"/>
                <a:cs typeface="Arial" pitchFamily="34" charset="0"/>
              </a:rPr>
              <a:t>*</a:t>
            </a:r>
            <a:r>
              <a:rPr lang="es-ES" dirty="0" smtClean="0">
                <a:latin typeface="+mj-lt"/>
                <a:cs typeface="Arial" pitchFamily="34" charset="0"/>
              </a:rPr>
              <a:t>Al </a:t>
            </a:r>
            <a:r>
              <a:rPr lang="es-ES" dirty="0">
                <a:latin typeface="+mj-lt"/>
                <a:cs typeface="Arial" pitchFamily="34" charset="0"/>
              </a:rPr>
              <a:t>abordar esta variable elaboramos ocho </a:t>
            </a:r>
            <a:r>
              <a:rPr lang="es-ES" dirty="0" smtClean="0">
                <a:latin typeface="+mj-lt"/>
                <a:cs typeface="Arial" pitchFamily="34" charset="0"/>
              </a:rPr>
              <a:t>categorías   en </a:t>
            </a:r>
            <a:r>
              <a:rPr lang="es-ES" dirty="0">
                <a:latin typeface="+mj-lt"/>
                <a:cs typeface="Arial" pitchFamily="34" charset="0"/>
              </a:rPr>
              <a:t>función de los datos </a:t>
            </a:r>
            <a:r>
              <a:rPr lang="es-ES" dirty="0" smtClean="0">
                <a:latin typeface="+mj-lt"/>
                <a:cs typeface="Arial" pitchFamily="34" charset="0"/>
              </a:rPr>
              <a:t>obtenidos.</a:t>
            </a:r>
            <a:endParaRPr lang="es-AR" dirty="0">
              <a:latin typeface="+mj-lt"/>
            </a:endParaRPr>
          </a:p>
        </p:txBody>
      </p:sp>
      <p:sp>
        <p:nvSpPr>
          <p:cNvPr id="8" name="Título 1"/>
          <p:cNvSpPr txBox="1">
            <a:spLocks/>
          </p:cNvSpPr>
          <p:nvPr/>
        </p:nvSpPr>
        <p:spPr>
          <a:xfrm>
            <a:off x="611561" y="476672"/>
            <a:ext cx="7920879" cy="955252"/>
          </a:xfrm>
          <a:prstGeom prst="rect">
            <a:avLst/>
          </a:prstGeom>
          <a:solidFill>
            <a:schemeClr val="tx2">
              <a:lumMod val="60000"/>
              <a:lumOff val="40000"/>
            </a:schemeClr>
          </a:solidFill>
          <a:ln>
            <a:solidFill>
              <a:schemeClr val="bg1">
                <a:lumMod val="65000"/>
              </a:schemeClr>
            </a:solidFill>
          </a:ln>
        </p:spPr>
        <p:style>
          <a:lnRef idx="1">
            <a:schemeClr val="accent2"/>
          </a:lnRef>
          <a:fillRef idx="3">
            <a:schemeClr val="accent2"/>
          </a:fillRef>
          <a:effectRef idx="2">
            <a:schemeClr val="accent2"/>
          </a:effectRef>
          <a:fontRef idx="minor">
            <a:schemeClr val="lt1"/>
          </a:fontRef>
        </p:style>
        <p:txBody>
          <a:bodyPr vert="horz" lIns="91440" tIns="45720" rIns="91440" bIns="45720" rtlCol="0" anchor="ctr">
            <a:noAutofit/>
            <a:scene3d>
              <a:camera prst="orthographicFront"/>
              <a:lightRig rig="balanced" dir="t">
                <a:rot lat="0" lon="0" rev="2100000"/>
              </a:lightRig>
            </a:scene3d>
            <a:sp3d extrusionH="57150" prstMaterial="metal">
              <a:bevelT w="38100" h="25400"/>
              <a:contourClr>
                <a:schemeClr val="bg2"/>
              </a:contourClr>
            </a:sp3d>
          </a:bodyPr>
          <a:lstStyle>
            <a:lvl1pPr algn="l" defTabSz="914400" rtl="0" eaLnBrk="1" latinLnBrk="0" hangingPunct="1">
              <a:spcBef>
                <a:spcPct val="0"/>
              </a:spcBef>
              <a:buNone/>
              <a:defRPr sz="2800" kern="1200" cap="all"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tab pos="628650" algn="l"/>
              </a:tabLst>
              <a:defRPr/>
            </a:pPr>
            <a:r>
              <a:rPr lang="es-MX" sz="2400" b="1" cap="none" dirty="0" smtClean="0">
                <a:ln w="50800">
                  <a:noFill/>
                </a:ln>
                <a:solidFill>
                  <a:schemeClr val="bg1"/>
                </a:solidFill>
                <a:effectLst>
                  <a:outerShdw blurRad="38100" dist="38100" dir="2700000" algn="tl">
                    <a:srgbClr val="000000">
                      <a:alpha val="43137"/>
                    </a:srgbClr>
                  </a:outerShdw>
                </a:effectLst>
                <a:latin typeface="+mj-lt"/>
              </a:rPr>
              <a:t>FACTORES DE RIESGO SUBJETIVOS </a:t>
            </a:r>
            <a:endParaRPr kumimoji="0" lang="es-MX" sz="2400" b="1" i="0" u="none" strike="noStrike" kern="1200" cap="none" normalizeH="0" baseline="0" noProof="0" dirty="0" smtClean="0">
              <a:ln w="50800">
                <a:noFill/>
              </a:ln>
              <a:solidFill>
                <a:schemeClr val="bg1"/>
              </a:solidFill>
              <a:effectLst>
                <a:outerShdw blurRad="38100" dist="38100" dir="2700000" algn="tl">
                  <a:srgbClr val="000000">
                    <a:alpha val="43137"/>
                  </a:srgbClr>
                </a:outerShdw>
              </a:effectLst>
              <a:uLnTx/>
              <a:uFillTx/>
              <a:latin typeface="+mj-lt"/>
            </a:endParaRPr>
          </a:p>
        </p:txBody>
      </p:sp>
      <p:cxnSp>
        <p:nvCxnSpPr>
          <p:cNvPr id="10" name="9 Conector recto"/>
          <p:cNvCxnSpPr/>
          <p:nvPr/>
        </p:nvCxnSpPr>
        <p:spPr>
          <a:xfrm>
            <a:off x="611560" y="5013176"/>
            <a:ext cx="7920880" cy="0"/>
          </a:xfrm>
          <a:prstGeom prst="line">
            <a:avLst/>
          </a:prstGeom>
          <a:ln w="76200">
            <a:solidFill>
              <a:schemeClr val="accent5"/>
            </a:solidFill>
          </a:ln>
        </p:spPr>
        <p:style>
          <a:lnRef idx="1">
            <a:schemeClr val="accent1"/>
          </a:lnRef>
          <a:fillRef idx="0">
            <a:schemeClr val="accent1"/>
          </a:fillRef>
          <a:effectRef idx="0">
            <a:schemeClr val="accent1"/>
          </a:effectRef>
          <a:fontRef idx="minor">
            <a:schemeClr val="tx1"/>
          </a:fontRef>
        </p:style>
      </p:cxnSp>
      <p:graphicFrame>
        <p:nvGraphicFramePr>
          <p:cNvPr id="9" name="8 Gráfico"/>
          <p:cNvGraphicFramePr/>
          <p:nvPr>
            <p:extLst>
              <p:ext uri="{D42A27DB-BD31-4B8C-83A1-F6EECF244321}">
                <p14:modId xmlns:p14="http://schemas.microsoft.com/office/powerpoint/2010/main" val="2455092501"/>
              </p:ext>
            </p:extLst>
          </p:nvPr>
        </p:nvGraphicFramePr>
        <p:xfrm>
          <a:off x="611560" y="1431924"/>
          <a:ext cx="7920879" cy="35812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2238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611560" y="529532"/>
            <a:ext cx="7920879" cy="955252"/>
          </a:xfrm>
          <a:prstGeom prst="rect">
            <a:avLst/>
          </a:prstGeom>
          <a:ln/>
        </p:spPr>
        <p:style>
          <a:lnRef idx="1">
            <a:schemeClr val="accent4"/>
          </a:lnRef>
          <a:fillRef idx="3">
            <a:schemeClr val="accent4"/>
          </a:fillRef>
          <a:effectRef idx="2">
            <a:schemeClr val="accent4"/>
          </a:effectRef>
          <a:fontRef idx="minor">
            <a:schemeClr val="lt1"/>
          </a:fontRef>
        </p:style>
        <p:txBody>
          <a:bodyPr vert="horz" lIns="91440" tIns="45720" rIns="91440" bIns="45720" rtlCol="0" anchor="ctr">
            <a:noAutofit/>
            <a:scene3d>
              <a:camera prst="orthographicFront"/>
              <a:lightRig rig="balanced" dir="t">
                <a:rot lat="0" lon="0" rev="2100000"/>
              </a:lightRig>
            </a:scene3d>
            <a:sp3d extrusionH="57150" prstMaterial="metal">
              <a:bevelT w="38100" h="25400"/>
              <a:contourClr>
                <a:schemeClr val="bg2"/>
              </a:contourClr>
            </a:sp3d>
          </a:bodyPr>
          <a:lstStyle>
            <a:lvl1pPr algn="l" defTabSz="914400" rtl="0" eaLnBrk="1" latinLnBrk="0" hangingPunct="1">
              <a:spcBef>
                <a:spcPct val="0"/>
              </a:spcBef>
              <a:buNone/>
              <a:defRPr sz="2800" kern="1200" cap="all"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tab pos="628650" algn="l"/>
              </a:tabLst>
              <a:defRPr/>
            </a:pPr>
            <a:r>
              <a:rPr lang="es-MX" sz="2400" b="1" cap="none" dirty="0" smtClean="0">
                <a:ln w="50800">
                  <a:noFill/>
                </a:ln>
                <a:solidFill>
                  <a:schemeClr val="bg1"/>
                </a:solidFill>
                <a:effectLst>
                  <a:outerShdw blurRad="38100" dist="38100" dir="2700000" algn="tl">
                    <a:srgbClr val="000000">
                      <a:alpha val="43137"/>
                    </a:srgbClr>
                  </a:outerShdw>
                </a:effectLst>
                <a:latin typeface="+mj-lt"/>
              </a:rPr>
              <a:t>REELABORACIÓN Y CAMBIO EN LA POSICIÓN SUBJETIVA</a:t>
            </a:r>
            <a:endParaRPr kumimoji="0" lang="es-MX" sz="2400" b="1" i="0" u="none" strike="noStrike" kern="1200" cap="none" normalizeH="0" baseline="0" noProof="0" dirty="0" smtClean="0">
              <a:ln w="50800">
                <a:noFill/>
              </a:ln>
              <a:solidFill>
                <a:schemeClr val="bg1"/>
              </a:solidFill>
              <a:effectLst>
                <a:outerShdw blurRad="38100" dist="38100" dir="2700000" algn="tl">
                  <a:srgbClr val="000000">
                    <a:alpha val="43137"/>
                  </a:srgbClr>
                </a:outerShdw>
              </a:effectLst>
              <a:uLnTx/>
              <a:uFillTx/>
              <a:latin typeface="+mj-lt"/>
            </a:endParaRPr>
          </a:p>
        </p:txBody>
      </p:sp>
      <p:sp>
        <p:nvSpPr>
          <p:cNvPr id="9" name="8 CuadroTexto"/>
          <p:cNvSpPr txBox="1"/>
          <p:nvPr/>
        </p:nvSpPr>
        <p:spPr>
          <a:xfrm>
            <a:off x="3123169" y="5530006"/>
            <a:ext cx="5625295" cy="923330"/>
          </a:xfrm>
          <a:prstGeom prst="rect">
            <a:avLst/>
          </a:prstGeom>
          <a:noFill/>
        </p:spPr>
        <p:txBody>
          <a:bodyPr wrap="square" rtlCol="0" anchor="ctr">
            <a:spAutoFit/>
          </a:bodyPr>
          <a:lstStyle/>
          <a:p>
            <a:r>
              <a:rPr lang="es-ES" dirty="0">
                <a:latin typeface="+mj-lt"/>
                <a:cs typeface="Arial" pitchFamily="34" charset="0"/>
              </a:rPr>
              <a:t>*</a:t>
            </a:r>
            <a:r>
              <a:rPr lang="es-ES" dirty="0" smtClean="0">
                <a:latin typeface="+mj-lt"/>
                <a:cs typeface="Arial" pitchFamily="34" charset="0"/>
              </a:rPr>
              <a:t>Abordamos estas variables en forma conjunta ya que durante el análisis observamos que las mismas mantenían una relación dependiente.</a:t>
            </a:r>
            <a:endParaRPr lang="es-ES" dirty="0">
              <a:latin typeface="Arial" pitchFamily="34" charset="0"/>
              <a:cs typeface="Arial" pitchFamily="34" charset="0"/>
            </a:endParaRPr>
          </a:p>
        </p:txBody>
      </p:sp>
      <p:sp>
        <p:nvSpPr>
          <p:cNvPr id="11" name="10 CuadroTexto"/>
          <p:cNvSpPr txBox="1"/>
          <p:nvPr/>
        </p:nvSpPr>
        <p:spPr>
          <a:xfrm>
            <a:off x="2771800" y="1700806"/>
            <a:ext cx="3615395" cy="523220"/>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AR" sz="2800" b="1" cap="all" dirty="0" smtClean="0">
                <a:ln w="0"/>
                <a:solidFill>
                  <a:schemeClr val="accent5">
                    <a:lumMod val="75000"/>
                  </a:schemeClr>
                </a:solidFill>
                <a:effectLst>
                  <a:reflection blurRad="12700" stA="50000" endPos="50000" dist="5000" dir="5400000" sy="-100000" rotWithShape="0"/>
                </a:effectLst>
                <a:latin typeface="Arial Narrow" pitchFamily="34" charset="0"/>
              </a:rPr>
              <a:t>PSICOANÁLISIS</a:t>
            </a:r>
            <a:endParaRPr lang="es-AR" sz="2800" b="1" cap="all" dirty="0">
              <a:ln w="0"/>
              <a:solidFill>
                <a:schemeClr val="accent5">
                  <a:lumMod val="75000"/>
                </a:schemeClr>
              </a:solidFill>
              <a:effectLst>
                <a:reflection blurRad="12700" stA="50000" endPos="50000" dist="5000" dir="5400000" sy="-100000" rotWithShape="0"/>
              </a:effectLst>
              <a:latin typeface="Arial Narrow" pitchFamily="34" charset="0"/>
            </a:endParaRPr>
          </a:p>
        </p:txBody>
      </p:sp>
      <p:sp>
        <p:nvSpPr>
          <p:cNvPr id="12" name="11 Flecha curvada hacia la derecha"/>
          <p:cNvSpPr/>
          <p:nvPr/>
        </p:nvSpPr>
        <p:spPr>
          <a:xfrm rot="1800000">
            <a:off x="2233669" y="1823747"/>
            <a:ext cx="427257" cy="834243"/>
          </a:xfrm>
          <a:prstGeom prst="curvedRightArrow">
            <a:avLst/>
          </a:prstGeom>
          <a:ln/>
        </p:spPr>
        <p:style>
          <a:lnRef idx="1">
            <a:schemeClr val="accent5"/>
          </a:lnRef>
          <a:fillRef idx="3">
            <a:schemeClr val="accent5"/>
          </a:fillRef>
          <a:effectRef idx="2">
            <a:schemeClr val="accent5"/>
          </a:effectRef>
          <a:fontRef idx="minor">
            <a:schemeClr val="lt1"/>
          </a:fontRef>
        </p:style>
        <p:txBody>
          <a:bodyPr rtlCol="0" anchor="ctr"/>
          <a:lstStyle/>
          <a:p>
            <a:pPr algn="r"/>
            <a:endParaRPr lang="es-AR" dirty="0">
              <a:solidFill>
                <a:schemeClr val="tx1"/>
              </a:solidFill>
            </a:endParaRPr>
          </a:p>
        </p:txBody>
      </p:sp>
      <p:sp>
        <p:nvSpPr>
          <p:cNvPr id="13" name="12 CuadroTexto"/>
          <p:cNvSpPr txBox="1"/>
          <p:nvPr/>
        </p:nvSpPr>
        <p:spPr>
          <a:xfrm>
            <a:off x="5292080" y="2708920"/>
            <a:ext cx="1507144" cy="646331"/>
          </a:xfrm>
          <a:prstGeom prst="rect">
            <a:avLst/>
          </a:prstGeom>
          <a:noFill/>
        </p:spPr>
        <p:txBody>
          <a:bodyPr wrap="none" rtlCol="0" anchor="ctr">
            <a:spAutoFit/>
          </a:bodyPr>
          <a:lstStyle/>
          <a:p>
            <a:pPr algn="ctr"/>
            <a:r>
              <a:rPr lang="es-AR" b="1" dirty="0" smtClean="0">
                <a:solidFill>
                  <a:srgbClr val="F3800D"/>
                </a:solidFill>
              </a:rPr>
              <a:t>RECORDAR</a:t>
            </a:r>
          </a:p>
          <a:p>
            <a:pPr algn="ctr"/>
            <a:r>
              <a:rPr lang="es-AR" b="1" dirty="0" smtClean="0">
                <a:solidFill>
                  <a:srgbClr val="BB13AF"/>
                </a:solidFill>
              </a:rPr>
              <a:t>REELABORAR</a:t>
            </a:r>
          </a:p>
        </p:txBody>
      </p:sp>
      <p:sp>
        <p:nvSpPr>
          <p:cNvPr id="15" name="14 CuadroTexto"/>
          <p:cNvSpPr txBox="1"/>
          <p:nvPr/>
        </p:nvSpPr>
        <p:spPr>
          <a:xfrm>
            <a:off x="2479403" y="2847420"/>
            <a:ext cx="1287532" cy="369332"/>
          </a:xfrm>
          <a:prstGeom prst="rect">
            <a:avLst/>
          </a:prstGeom>
          <a:noFill/>
        </p:spPr>
        <p:txBody>
          <a:bodyPr wrap="none" rtlCol="0" anchor="ctr">
            <a:spAutoFit/>
          </a:bodyPr>
          <a:lstStyle/>
          <a:p>
            <a:pPr algn="ctr"/>
            <a:r>
              <a:rPr lang="es-AR" b="1" dirty="0" smtClean="0">
                <a:solidFill>
                  <a:srgbClr val="F3800D"/>
                </a:solidFill>
              </a:rPr>
              <a:t>RECUERDO</a:t>
            </a:r>
          </a:p>
        </p:txBody>
      </p:sp>
      <p:sp>
        <p:nvSpPr>
          <p:cNvPr id="17" name="16 Flecha curvada hacia la derecha"/>
          <p:cNvSpPr/>
          <p:nvPr/>
        </p:nvSpPr>
        <p:spPr>
          <a:xfrm rot="19800000" flipH="1">
            <a:off x="6483073" y="1823747"/>
            <a:ext cx="427257" cy="834244"/>
          </a:xfrm>
          <a:prstGeom prst="curvedRightArrow">
            <a:avLst/>
          </a:prstGeom>
          <a:ln/>
        </p:spPr>
        <p:style>
          <a:lnRef idx="1">
            <a:schemeClr val="accent5"/>
          </a:lnRef>
          <a:fillRef idx="3">
            <a:schemeClr val="accent5"/>
          </a:fillRef>
          <a:effectRef idx="2">
            <a:schemeClr val="accent5"/>
          </a:effectRef>
          <a:fontRef idx="minor">
            <a:schemeClr val="lt1"/>
          </a:fontRef>
        </p:style>
        <p:txBody>
          <a:bodyPr rtlCol="0" anchor="ctr"/>
          <a:lstStyle/>
          <a:p>
            <a:pPr algn="r"/>
            <a:endParaRPr lang="es-AR" dirty="0">
              <a:solidFill>
                <a:schemeClr val="tx1"/>
              </a:solidFill>
            </a:endParaRPr>
          </a:p>
        </p:txBody>
      </p:sp>
      <p:sp>
        <p:nvSpPr>
          <p:cNvPr id="18" name="17 CuadroTexto"/>
          <p:cNvSpPr txBox="1"/>
          <p:nvPr/>
        </p:nvSpPr>
        <p:spPr>
          <a:xfrm>
            <a:off x="5512239" y="4150821"/>
            <a:ext cx="2859757" cy="646331"/>
          </a:xfrm>
          <a:prstGeom prst="rect">
            <a:avLst/>
          </a:prstGeom>
          <a:noFill/>
        </p:spPr>
        <p:txBody>
          <a:bodyPr wrap="none" rtlCol="0" anchor="ctr">
            <a:spAutoFit/>
          </a:bodyPr>
          <a:lstStyle/>
          <a:p>
            <a:pPr algn="ctr"/>
            <a:r>
              <a:rPr lang="es-AR" dirty="0" smtClean="0">
                <a:solidFill>
                  <a:srgbClr val="BB13AF"/>
                </a:solidFill>
              </a:rPr>
              <a:t>POSIBLE CAMBIO </a:t>
            </a:r>
          </a:p>
          <a:p>
            <a:pPr algn="ctr"/>
            <a:r>
              <a:rPr lang="es-AR" dirty="0" smtClean="0">
                <a:solidFill>
                  <a:srgbClr val="BB13AF"/>
                </a:solidFill>
              </a:rPr>
              <a:t>EN LA </a:t>
            </a:r>
            <a:r>
              <a:rPr lang="es-AR" b="1" dirty="0" smtClean="0">
                <a:solidFill>
                  <a:srgbClr val="BB13AF"/>
                </a:solidFill>
              </a:rPr>
              <a:t>POSICIÓN SUBJETIVA</a:t>
            </a:r>
            <a:endParaRPr lang="es-AR" b="1" dirty="0">
              <a:solidFill>
                <a:srgbClr val="BB13AF"/>
              </a:solidFill>
            </a:endParaRPr>
          </a:p>
        </p:txBody>
      </p:sp>
      <p:sp>
        <p:nvSpPr>
          <p:cNvPr id="19" name="18 Flecha curvada hacia la derecha"/>
          <p:cNvSpPr/>
          <p:nvPr/>
        </p:nvSpPr>
        <p:spPr>
          <a:xfrm rot="23700000" flipH="1">
            <a:off x="3509635" y="3199682"/>
            <a:ext cx="542392" cy="1070938"/>
          </a:xfrm>
          <a:prstGeom prst="curvedRightArrow">
            <a:avLst/>
          </a:prstGeom>
          <a:ln/>
        </p:spPr>
        <p:style>
          <a:lnRef idx="1">
            <a:schemeClr val="accent5"/>
          </a:lnRef>
          <a:fillRef idx="3">
            <a:schemeClr val="accent5"/>
          </a:fillRef>
          <a:effectRef idx="2">
            <a:schemeClr val="accent5"/>
          </a:effectRef>
          <a:fontRef idx="minor">
            <a:schemeClr val="lt1"/>
          </a:fontRef>
        </p:style>
        <p:txBody>
          <a:bodyPr rtlCol="0" anchor="ctr"/>
          <a:lstStyle/>
          <a:p>
            <a:pPr algn="r"/>
            <a:endParaRPr lang="es-AR" dirty="0">
              <a:solidFill>
                <a:schemeClr val="tx1"/>
              </a:solidFill>
            </a:endParaRPr>
          </a:p>
        </p:txBody>
      </p:sp>
      <p:sp>
        <p:nvSpPr>
          <p:cNvPr id="20" name="19 Flecha curvada hacia la derecha"/>
          <p:cNvSpPr/>
          <p:nvPr/>
        </p:nvSpPr>
        <p:spPr>
          <a:xfrm rot="19500000">
            <a:off x="5118120" y="3512258"/>
            <a:ext cx="542392" cy="1070938"/>
          </a:xfrm>
          <a:prstGeom prst="curvedRightArrow">
            <a:avLst/>
          </a:prstGeom>
          <a:ln/>
        </p:spPr>
        <p:style>
          <a:lnRef idx="1">
            <a:schemeClr val="accent5"/>
          </a:lnRef>
          <a:fillRef idx="3">
            <a:schemeClr val="accent5"/>
          </a:fillRef>
          <a:effectRef idx="2">
            <a:schemeClr val="accent5"/>
          </a:effectRef>
          <a:fontRef idx="minor">
            <a:schemeClr val="lt1"/>
          </a:fontRef>
        </p:style>
        <p:txBody>
          <a:bodyPr rtlCol="0" anchor="ctr"/>
          <a:lstStyle/>
          <a:p>
            <a:pPr algn="r"/>
            <a:endParaRPr lang="es-AR" dirty="0">
              <a:solidFill>
                <a:schemeClr val="tx1"/>
              </a:solidFill>
            </a:endParaRPr>
          </a:p>
        </p:txBody>
      </p:sp>
      <p:sp>
        <p:nvSpPr>
          <p:cNvPr id="21" name="20 CuadroTexto"/>
          <p:cNvSpPr txBox="1"/>
          <p:nvPr/>
        </p:nvSpPr>
        <p:spPr>
          <a:xfrm>
            <a:off x="2195736" y="3275692"/>
            <a:ext cx="1231747" cy="338554"/>
          </a:xfrm>
          <a:prstGeom prst="rect">
            <a:avLst/>
          </a:prstGeom>
          <a:noFill/>
        </p:spPr>
        <p:txBody>
          <a:bodyPr wrap="none" rtlCol="0">
            <a:spAutoFit/>
          </a:bodyPr>
          <a:lstStyle/>
          <a:p>
            <a:r>
              <a:rPr lang="es-AR" sz="1600" dirty="0" smtClean="0">
                <a:solidFill>
                  <a:schemeClr val="accent5">
                    <a:lumMod val="75000"/>
                  </a:schemeClr>
                </a:solidFill>
              </a:rPr>
              <a:t>Se sustituye</a:t>
            </a:r>
            <a:endParaRPr lang="es-AR" sz="1600" dirty="0">
              <a:solidFill>
                <a:schemeClr val="accent5">
                  <a:lumMod val="75000"/>
                </a:schemeClr>
              </a:solidFill>
            </a:endParaRPr>
          </a:p>
        </p:txBody>
      </p:sp>
      <p:sp>
        <p:nvSpPr>
          <p:cNvPr id="24" name="23 CuadroTexto"/>
          <p:cNvSpPr txBox="1"/>
          <p:nvPr/>
        </p:nvSpPr>
        <p:spPr>
          <a:xfrm>
            <a:off x="1795562" y="3777753"/>
            <a:ext cx="1367682" cy="369332"/>
          </a:xfrm>
          <a:prstGeom prst="rect">
            <a:avLst/>
          </a:prstGeom>
          <a:noFill/>
        </p:spPr>
        <p:txBody>
          <a:bodyPr wrap="none" rtlCol="0" anchor="ctr">
            <a:spAutoFit/>
          </a:bodyPr>
          <a:lstStyle/>
          <a:p>
            <a:pPr algn="ctr"/>
            <a:r>
              <a:rPr lang="es-AR" b="1" dirty="0" smtClean="0">
                <a:solidFill>
                  <a:schemeClr val="bg2">
                    <a:lumMod val="50000"/>
                  </a:schemeClr>
                </a:solidFill>
              </a:rPr>
              <a:t>REPETICIÓN</a:t>
            </a:r>
          </a:p>
        </p:txBody>
      </p:sp>
    </p:spTree>
    <p:extLst>
      <p:ext uri="{BB962C8B-B14F-4D97-AF65-F5344CB8AC3E}">
        <p14:creationId xmlns:p14="http://schemas.microsoft.com/office/powerpoint/2010/main" val="20204533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ítulo 1"/>
          <p:cNvSpPr txBox="1">
            <a:spLocks/>
          </p:cNvSpPr>
          <p:nvPr/>
        </p:nvSpPr>
        <p:spPr>
          <a:xfrm>
            <a:off x="611561" y="529532"/>
            <a:ext cx="7920879" cy="955252"/>
          </a:xfrm>
          <a:prstGeom prst="rect">
            <a:avLst/>
          </a:prstGeom>
          <a:ln/>
        </p:spPr>
        <p:style>
          <a:lnRef idx="1">
            <a:schemeClr val="accent4"/>
          </a:lnRef>
          <a:fillRef idx="3">
            <a:schemeClr val="accent4"/>
          </a:fillRef>
          <a:effectRef idx="2">
            <a:schemeClr val="accent4"/>
          </a:effectRef>
          <a:fontRef idx="minor">
            <a:schemeClr val="lt1"/>
          </a:fontRef>
        </p:style>
        <p:txBody>
          <a:bodyPr vert="horz" lIns="91440" tIns="45720" rIns="91440" bIns="45720" rtlCol="0" anchor="ctr">
            <a:noAutofit/>
            <a:scene3d>
              <a:camera prst="orthographicFront"/>
              <a:lightRig rig="balanced" dir="t">
                <a:rot lat="0" lon="0" rev="2100000"/>
              </a:lightRig>
            </a:scene3d>
            <a:sp3d extrusionH="57150" prstMaterial="metal">
              <a:bevelT w="38100" h="25400"/>
              <a:contourClr>
                <a:schemeClr val="bg2"/>
              </a:contourClr>
            </a:sp3d>
          </a:bodyPr>
          <a:lstStyle>
            <a:lvl1pPr algn="l" defTabSz="914400" rtl="0" eaLnBrk="1" latinLnBrk="0" hangingPunct="1">
              <a:spcBef>
                <a:spcPct val="0"/>
              </a:spcBef>
              <a:buNone/>
              <a:defRPr sz="2800" kern="1200" cap="all"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tab pos="628650" algn="l"/>
              </a:tabLst>
              <a:defRPr/>
            </a:pPr>
            <a:r>
              <a:rPr lang="es-MX" sz="2400" b="1" cap="none" dirty="0" smtClean="0">
                <a:ln w="50800">
                  <a:noFill/>
                </a:ln>
                <a:solidFill>
                  <a:schemeClr val="bg1"/>
                </a:solidFill>
                <a:effectLst>
                  <a:outerShdw blurRad="38100" dist="38100" dir="2700000" algn="tl">
                    <a:srgbClr val="000000">
                      <a:alpha val="43137"/>
                    </a:srgbClr>
                  </a:outerShdw>
                </a:effectLst>
                <a:latin typeface="+mj-lt"/>
              </a:rPr>
              <a:t>REELABORACIÓN Y CAMBIO EN LA POSICIÓN SUBJETIVA</a:t>
            </a:r>
            <a:endParaRPr kumimoji="0" lang="es-MX" sz="2400" b="1" i="0" u="none" strike="noStrike" kern="1200" cap="none" normalizeH="0" baseline="0" noProof="0" dirty="0" smtClean="0">
              <a:ln w="50800">
                <a:noFill/>
              </a:ln>
              <a:solidFill>
                <a:schemeClr val="bg1"/>
              </a:solidFill>
              <a:effectLst>
                <a:outerShdw blurRad="38100" dist="38100" dir="2700000" algn="tl">
                  <a:srgbClr val="000000">
                    <a:alpha val="43137"/>
                  </a:srgbClr>
                </a:outerShdw>
              </a:effectLst>
              <a:uLnTx/>
              <a:uFillTx/>
              <a:latin typeface="+mj-lt"/>
            </a:endParaRPr>
          </a:p>
        </p:txBody>
      </p:sp>
      <p:graphicFrame>
        <p:nvGraphicFramePr>
          <p:cNvPr id="2" name="1 Diagrama"/>
          <p:cNvGraphicFramePr/>
          <p:nvPr>
            <p:extLst>
              <p:ext uri="{D42A27DB-BD31-4B8C-83A1-F6EECF244321}">
                <p14:modId xmlns:p14="http://schemas.microsoft.com/office/powerpoint/2010/main" val="2801877889"/>
              </p:ext>
            </p:extLst>
          </p:nvPr>
        </p:nvGraphicFramePr>
        <p:xfrm>
          <a:off x="1907704" y="1484784"/>
          <a:ext cx="5040560" cy="34436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CuadroTexto"/>
          <p:cNvSpPr txBox="1"/>
          <p:nvPr/>
        </p:nvSpPr>
        <p:spPr>
          <a:xfrm>
            <a:off x="705069" y="3070701"/>
            <a:ext cx="2232248" cy="646331"/>
          </a:xfrm>
          <a:prstGeom prst="rect">
            <a:avLst/>
          </a:prstGeom>
          <a:noFill/>
        </p:spPr>
        <p:txBody>
          <a:bodyPr wrap="square" rtlCol="0">
            <a:spAutoFit/>
          </a:bodyPr>
          <a:lstStyle/>
          <a:p>
            <a:pPr algn="ctr"/>
            <a:r>
              <a:rPr lang="es-AR" dirty="0" smtClean="0">
                <a:solidFill>
                  <a:srgbClr val="BB13AF"/>
                </a:solidFill>
              </a:rPr>
              <a:t>Primer cambio en su </a:t>
            </a:r>
            <a:r>
              <a:rPr lang="es-AR" b="1" dirty="0" smtClean="0">
                <a:solidFill>
                  <a:srgbClr val="BB13AF"/>
                </a:solidFill>
              </a:rPr>
              <a:t>POSICIÓN SUBJETIVA</a:t>
            </a:r>
            <a:endParaRPr lang="es-AR" b="1" dirty="0">
              <a:solidFill>
                <a:srgbClr val="BB13AF"/>
              </a:solidFill>
            </a:endParaRPr>
          </a:p>
        </p:txBody>
      </p:sp>
      <p:sp>
        <p:nvSpPr>
          <p:cNvPr id="7" name="6 CuadroTexto"/>
          <p:cNvSpPr txBox="1"/>
          <p:nvPr/>
        </p:nvSpPr>
        <p:spPr>
          <a:xfrm>
            <a:off x="5975244" y="3297758"/>
            <a:ext cx="2485188" cy="923330"/>
          </a:xfrm>
          <a:prstGeom prst="rect">
            <a:avLst/>
          </a:prstGeom>
          <a:noFill/>
        </p:spPr>
        <p:txBody>
          <a:bodyPr wrap="square" rtlCol="0">
            <a:spAutoFit/>
          </a:bodyPr>
          <a:lstStyle/>
          <a:p>
            <a:pPr algn="ctr"/>
            <a:r>
              <a:rPr lang="es-AR" dirty="0" smtClean="0">
                <a:solidFill>
                  <a:schemeClr val="bg2">
                    <a:lumMod val="50000"/>
                  </a:schemeClr>
                </a:solidFill>
              </a:rPr>
              <a:t>Evocación de recuerdos</a:t>
            </a:r>
          </a:p>
          <a:p>
            <a:pPr algn="ctr"/>
            <a:r>
              <a:rPr lang="es-AR" dirty="0" smtClean="0">
                <a:solidFill>
                  <a:schemeClr val="bg2">
                    <a:lumMod val="50000"/>
                  </a:schemeClr>
                </a:solidFill>
              </a:rPr>
              <a:t>=</a:t>
            </a:r>
          </a:p>
          <a:p>
            <a:pPr algn="ctr"/>
            <a:r>
              <a:rPr lang="es-AR" b="1" dirty="0" smtClean="0">
                <a:solidFill>
                  <a:schemeClr val="bg2">
                    <a:lumMod val="50000"/>
                  </a:schemeClr>
                </a:solidFill>
              </a:rPr>
              <a:t>MATERIAL VALIOSO</a:t>
            </a:r>
            <a:endParaRPr lang="es-AR" b="1" dirty="0">
              <a:solidFill>
                <a:schemeClr val="bg2">
                  <a:lumMod val="50000"/>
                </a:schemeClr>
              </a:solidFill>
            </a:endParaRPr>
          </a:p>
        </p:txBody>
      </p:sp>
      <p:sp>
        <p:nvSpPr>
          <p:cNvPr id="10" name="9 CuadroTexto"/>
          <p:cNvSpPr txBox="1"/>
          <p:nvPr/>
        </p:nvSpPr>
        <p:spPr>
          <a:xfrm>
            <a:off x="5724128" y="1807656"/>
            <a:ext cx="2870786" cy="1477328"/>
          </a:xfrm>
          <a:prstGeom prst="rect">
            <a:avLst/>
          </a:prstGeom>
          <a:noFill/>
        </p:spPr>
        <p:txBody>
          <a:bodyPr wrap="none" rtlCol="0" anchor="ctr">
            <a:spAutoFit/>
          </a:bodyPr>
          <a:lstStyle/>
          <a:p>
            <a:pPr algn="ctr"/>
            <a:r>
              <a:rPr lang="es-AR" dirty="0" smtClean="0">
                <a:solidFill>
                  <a:schemeClr val="bg1">
                    <a:lumMod val="50000"/>
                  </a:schemeClr>
                </a:solidFill>
              </a:rPr>
              <a:t>Estado de vulnerabilidad, </a:t>
            </a:r>
          </a:p>
          <a:p>
            <a:pPr algn="ctr"/>
            <a:r>
              <a:rPr lang="es-AR" dirty="0" err="1" smtClean="0">
                <a:solidFill>
                  <a:schemeClr val="bg1">
                    <a:lumMod val="50000"/>
                  </a:schemeClr>
                </a:solidFill>
              </a:rPr>
              <a:t>desubjetivadas</a:t>
            </a:r>
            <a:endParaRPr lang="es-AR" dirty="0" smtClean="0">
              <a:solidFill>
                <a:schemeClr val="bg1">
                  <a:lumMod val="50000"/>
                </a:schemeClr>
              </a:solidFill>
            </a:endParaRPr>
          </a:p>
          <a:p>
            <a:pPr algn="ctr"/>
            <a:r>
              <a:rPr lang="es-AR" dirty="0" smtClean="0">
                <a:solidFill>
                  <a:schemeClr val="bg1">
                    <a:lumMod val="50000"/>
                  </a:schemeClr>
                </a:solidFill>
              </a:rPr>
              <a:t>= </a:t>
            </a:r>
          </a:p>
          <a:p>
            <a:pPr algn="ctr"/>
            <a:r>
              <a:rPr lang="es-AR" b="1" dirty="0" smtClean="0">
                <a:solidFill>
                  <a:schemeClr val="bg1">
                    <a:lumMod val="50000"/>
                  </a:schemeClr>
                </a:solidFill>
              </a:rPr>
              <a:t>BORRAMIENTO SUBJETIVO/</a:t>
            </a:r>
          </a:p>
          <a:p>
            <a:pPr algn="ctr"/>
            <a:r>
              <a:rPr lang="es-AR" b="1" dirty="0" smtClean="0">
                <a:solidFill>
                  <a:schemeClr val="bg1">
                    <a:lumMod val="50000"/>
                  </a:schemeClr>
                </a:solidFill>
              </a:rPr>
              <a:t>LUGAR DE OBJETO</a:t>
            </a:r>
            <a:endParaRPr lang="es-AR" b="1" dirty="0">
              <a:solidFill>
                <a:schemeClr val="bg1">
                  <a:lumMod val="50000"/>
                </a:schemeClr>
              </a:solidFill>
            </a:endParaRPr>
          </a:p>
        </p:txBody>
      </p:sp>
      <p:sp>
        <p:nvSpPr>
          <p:cNvPr id="19" name="18 CuadroTexto"/>
          <p:cNvSpPr txBox="1"/>
          <p:nvPr/>
        </p:nvSpPr>
        <p:spPr>
          <a:xfrm>
            <a:off x="705068" y="4293096"/>
            <a:ext cx="3074844" cy="646331"/>
          </a:xfrm>
          <a:prstGeom prst="rect">
            <a:avLst/>
          </a:prstGeom>
          <a:noFill/>
        </p:spPr>
        <p:txBody>
          <a:bodyPr wrap="square" rtlCol="0">
            <a:spAutoFit/>
          </a:bodyPr>
          <a:lstStyle/>
          <a:p>
            <a:pPr algn="ctr"/>
            <a:r>
              <a:rPr lang="es-AR" b="1" dirty="0" smtClean="0">
                <a:solidFill>
                  <a:srgbClr val="F3800D"/>
                </a:solidFill>
              </a:rPr>
              <a:t>CONSTRUCCIÓN DE UNA NUEVA POSICIÓN SUBJETIVA </a:t>
            </a:r>
            <a:endParaRPr lang="es-AR" b="1" dirty="0">
              <a:solidFill>
                <a:srgbClr val="F3800D"/>
              </a:solidFill>
            </a:endParaRPr>
          </a:p>
        </p:txBody>
      </p:sp>
    </p:spTree>
    <p:extLst>
      <p:ext uri="{BB962C8B-B14F-4D97-AF65-F5344CB8AC3E}">
        <p14:creationId xmlns:p14="http://schemas.microsoft.com/office/powerpoint/2010/main" val="5256125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ítulo 1"/>
          <p:cNvSpPr txBox="1">
            <a:spLocks/>
          </p:cNvSpPr>
          <p:nvPr/>
        </p:nvSpPr>
        <p:spPr>
          <a:xfrm>
            <a:off x="611561" y="529532"/>
            <a:ext cx="7920879" cy="955252"/>
          </a:xfrm>
          <a:prstGeom prst="rect">
            <a:avLst/>
          </a:prstGeo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scene3d>
              <a:camera prst="orthographicFront"/>
              <a:lightRig rig="balanced" dir="t">
                <a:rot lat="0" lon="0" rev="2100000"/>
              </a:lightRig>
            </a:scene3d>
            <a:sp3d extrusionH="57150" prstMaterial="metal">
              <a:bevelT w="38100" h="25400"/>
              <a:contourClr>
                <a:schemeClr val="bg2"/>
              </a:contourClr>
            </a:sp3d>
          </a:bodyPr>
          <a:lstStyle>
            <a:lvl1pPr algn="l" defTabSz="914400" rtl="0" eaLnBrk="1" latinLnBrk="0" hangingPunct="1">
              <a:spcBef>
                <a:spcPct val="0"/>
              </a:spcBef>
              <a:buNone/>
              <a:defRPr sz="2800" kern="1200" cap="all"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tab pos="628650" algn="l"/>
              </a:tabLst>
              <a:defRPr/>
            </a:pPr>
            <a:r>
              <a:rPr lang="es-MX" sz="2400" b="1" cap="none" noProof="0" dirty="0" smtClean="0">
                <a:ln w="50800">
                  <a:noFill/>
                </a:ln>
                <a:solidFill>
                  <a:schemeClr val="bg1"/>
                </a:solidFill>
                <a:effectLst>
                  <a:outerShdw blurRad="38100" dist="38100" dir="2700000" algn="tl">
                    <a:srgbClr val="000000">
                      <a:alpha val="43137"/>
                    </a:srgbClr>
                  </a:outerShdw>
                </a:effectLst>
                <a:latin typeface="+mj-lt"/>
              </a:rPr>
              <a:t>CONCLUSIONES</a:t>
            </a:r>
            <a:endParaRPr kumimoji="0" lang="es-MX" sz="2400" b="1" i="0" u="none" strike="noStrike" kern="1200" cap="none" normalizeH="0" baseline="0" noProof="0" dirty="0" smtClean="0">
              <a:ln w="50800">
                <a:noFill/>
              </a:ln>
              <a:solidFill>
                <a:schemeClr val="bg1"/>
              </a:solidFill>
              <a:effectLst>
                <a:outerShdw blurRad="38100" dist="38100" dir="2700000" algn="tl">
                  <a:srgbClr val="000000">
                    <a:alpha val="43137"/>
                  </a:srgbClr>
                </a:outerShdw>
              </a:effectLst>
              <a:uLnTx/>
              <a:uFillTx/>
              <a:latin typeface="+mj-lt"/>
            </a:endParaRPr>
          </a:p>
        </p:txBody>
      </p:sp>
      <p:graphicFrame>
        <p:nvGraphicFramePr>
          <p:cNvPr id="3" name="2 Diagrama"/>
          <p:cNvGraphicFramePr/>
          <p:nvPr>
            <p:extLst>
              <p:ext uri="{D42A27DB-BD31-4B8C-83A1-F6EECF244321}">
                <p14:modId xmlns:p14="http://schemas.microsoft.com/office/powerpoint/2010/main" val="1088026065"/>
              </p:ext>
            </p:extLst>
          </p:nvPr>
        </p:nvGraphicFramePr>
        <p:xfrm>
          <a:off x="1115616" y="1484784"/>
          <a:ext cx="6984776" cy="1440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10 Grupo"/>
          <p:cNvGrpSpPr/>
          <p:nvPr/>
        </p:nvGrpSpPr>
        <p:grpSpPr>
          <a:xfrm flipV="1">
            <a:off x="2591784" y="4221088"/>
            <a:ext cx="4068448" cy="755259"/>
            <a:chOff x="0" y="786145"/>
            <a:chExt cx="7921624" cy="793515"/>
          </a:xfrm>
        </p:grpSpPr>
        <p:sp>
          <p:nvSpPr>
            <p:cNvPr id="12" name="11 Llamada de flecha hacia arriba"/>
            <p:cNvSpPr/>
            <p:nvPr/>
          </p:nvSpPr>
          <p:spPr>
            <a:xfrm rot="10800000">
              <a:off x="0" y="786145"/>
              <a:ext cx="7921624" cy="793515"/>
            </a:xfrm>
            <a:prstGeom prst="upArrowCallout">
              <a:avLst/>
            </a:prstGeom>
          </p:spPr>
          <p:style>
            <a:lnRef idx="1">
              <a:schemeClr val="accent6"/>
            </a:lnRef>
            <a:fillRef idx="3">
              <a:schemeClr val="accent6"/>
            </a:fillRef>
            <a:effectRef idx="2">
              <a:schemeClr val="accent6"/>
            </a:effectRef>
            <a:fontRef idx="minor">
              <a:schemeClr val="lt1"/>
            </a:fontRef>
          </p:style>
        </p:sp>
        <p:sp>
          <p:nvSpPr>
            <p:cNvPr id="13" name="Llamada de flecha hacia arriba 4"/>
            <p:cNvSpPr/>
            <p:nvPr/>
          </p:nvSpPr>
          <p:spPr>
            <a:xfrm rot="21600000">
              <a:off x="0" y="786145"/>
              <a:ext cx="7921624" cy="515602"/>
            </a:xfrm>
            <a:prstGeom prst="rect">
              <a:avLst/>
            </a:prstGeom>
          </p:spPr>
          <p:style>
            <a:lnRef idx="1">
              <a:schemeClr val="accent6"/>
            </a:lnRef>
            <a:fillRef idx="3">
              <a:schemeClr val="accent6"/>
            </a:fillRef>
            <a:effectRef idx="2">
              <a:schemeClr val="accent6"/>
            </a:effectRef>
            <a:fontRef idx="minor">
              <a:schemeClr val="lt1"/>
            </a:fontRef>
          </p:style>
          <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endParaRPr lang="es-AR" sz="1000" kern="1200" dirty="0"/>
            </a:p>
          </p:txBody>
        </p:sp>
      </p:grpSp>
      <p:sp>
        <p:nvSpPr>
          <p:cNvPr id="5" name="4 CuadroTexto"/>
          <p:cNvSpPr txBox="1"/>
          <p:nvPr/>
        </p:nvSpPr>
        <p:spPr>
          <a:xfrm>
            <a:off x="3779912" y="4571836"/>
            <a:ext cx="1669688" cy="369332"/>
          </a:xfrm>
          <a:prstGeom prst="rect">
            <a:avLst/>
          </a:prstGeom>
          <a:noFill/>
        </p:spPr>
        <p:txBody>
          <a:bodyPr wrap="none" rtlCol="0">
            <a:spAutoFit/>
          </a:bodyPr>
          <a:lstStyle/>
          <a:p>
            <a:r>
              <a:rPr lang="es-AR" dirty="0" smtClean="0">
                <a:solidFill>
                  <a:schemeClr val="bg1"/>
                </a:solidFill>
              </a:rPr>
              <a:t>PSICOANÁLISIS</a:t>
            </a:r>
            <a:endParaRPr lang="es-AR" dirty="0">
              <a:solidFill>
                <a:schemeClr val="bg1"/>
              </a:solidFill>
            </a:endParaRPr>
          </a:p>
        </p:txBody>
      </p:sp>
      <p:grpSp>
        <p:nvGrpSpPr>
          <p:cNvPr id="15" name="14 Grupo"/>
          <p:cNvGrpSpPr/>
          <p:nvPr/>
        </p:nvGrpSpPr>
        <p:grpSpPr>
          <a:xfrm rot="10800000" flipV="1">
            <a:off x="2591784" y="2924944"/>
            <a:ext cx="4068448" cy="976945"/>
            <a:chOff x="0" y="786145"/>
            <a:chExt cx="7921624" cy="793515"/>
          </a:xfrm>
        </p:grpSpPr>
        <p:sp>
          <p:nvSpPr>
            <p:cNvPr id="16" name="15 Llamada de flecha hacia arriba"/>
            <p:cNvSpPr/>
            <p:nvPr/>
          </p:nvSpPr>
          <p:spPr>
            <a:xfrm rot="10800000">
              <a:off x="0" y="786145"/>
              <a:ext cx="7921624" cy="793515"/>
            </a:xfrm>
            <a:prstGeom prst="upArrowCallout">
              <a:avLst/>
            </a:prstGeom>
          </p:spPr>
          <p:style>
            <a:lnRef idx="0">
              <a:schemeClr val="accent5"/>
            </a:lnRef>
            <a:fillRef idx="3">
              <a:schemeClr val="accent5"/>
            </a:fillRef>
            <a:effectRef idx="3">
              <a:schemeClr val="accent5"/>
            </a:effectRef>
            <a:fontRef idx="minor">
              <a:schemeClr val="lt1"/>
            </a:fontRef>
          </p:style>
        </p:sp>
        <p:sp>
          <p:nvSpPr>
            <p:cNvPr id="17" name="Llamada de flecha hacia arriba 4"/>
            <p:cNvSpPr/>
            <p:nvPr/>
          </p:nvSpPr>
          <p:spPr>
            <a:xfrm rot="21600000">
              <a:off x="0" y="786145"/>
              <a:ext cx="7921624" cy="515602"/>
            </a:xfrm>
            <a:prstGeom prst="rect">
              <a:avLst/>
            </a:prstGeom>
          </p:spPr>
          <p:style>
            <a:lnRef idx="0">
              <a:schemeClr val="accent5"/>
            </a:lnRef>
            <a:fillRef idx="3">
              <a:schemeClr val="accent5"/>
            </a:fillRef>
            <a:effectRef idx="3">
              <a:schemeClr val="accent5"/>
            </a:effectRef>
            <a:fontRef idx="minor">
              <a:schemeClr val="lt1"/>
            </a:fontRef>
          </p:style>
          <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endParaRPr lang="es-AR" sz="1000" kern="1200" dirty="0"/>
            </a:p>
          </p:txBody>
        </p:sp>
      </p:grpSp>
      <p:sp>
        <p:nvSpPr>
          <p:cNvPr id="18" name="17 CuadroTexto"/>
          <p:cNvSpPr txBox="1"/>
          <p:nvPr/>
        </p:nvSpPr>
        <p:spPr>
          <a:xfrm>
            <a:off x="3321871" y="2924944"/>
            <a:ext cx="2546273" cy="584775"/>
          </a:xfrm>
          <a:prstGeom prst="rect">
            <a:avLst/>
          </a:prstGeom>
          <a:noFill/>
        </p:spPr>
        <p:txBody>
          <a:bodyPr wrap="square" rtlCol="0">
            <a:spAutoFit/>
          </a:bodyPr>
          <a:lstStyle/>
          <a:p>
            <a:pPr algn="ctr"/>
            <a:r>
              <a:rPr lang="es-AR" sz="1600" dirty="0" smtClean="0">
                <a:solidFill>
                  <a:schemeClr val="bg1"/>
                </a:solidFill>
              </a:rPr>
              <a:t>INSTITUCIONES CON PERSPECTIVA DE GÉNERO</a:t>
            </a:r>
            <a:endParaRPr lang="es-AR" sz="1600" dirty="0">
              <a:solidFill>
                <a:schemeClr val="bg1"/>
              </a:solidFill>
            </a:endParaRPr>
          </a:p>
        </p:txBody>
      </p:sp>
      <p:sp>
        <p:nvSpPr>
          <p:cNvPr id="9" name="8 Rectángulo redondeado"/>
          <p:cNvSpPr/>
          <p:nvPr/>
        </p:nvSpPr>
        <p:spPr>
          <a:xfrm>
            <a:off x="2843808" y="3890031"/>
            <a:ext cx="3575795" cy="331057"/>
          </a:xfrm>
          <a:prstGeom prst="roundRect">
            <a:avLst/>
          </a:prstGeom>
          <a:solidFill>
            <a:srgbClr val="BB13AF"/>
          </a:solidFill>
        </p:spPr>
        <p:style>
          <a:lnRef idx="0">
            <a:schemeClr val="accent4"/>
          </a:lnRef>
          <a:fillRef idx="3">
            <a:schemeClr val="accent4"/>
          </a:fillRef>
          <a:effectRef idx="3">
            <a:schemeClr val="accent4"/>
          </a:effectRef>
          <a:fontRef idx="minor">
            <a:schemeClr val="lt1"/>
          </a:fontRef>
        </p:style>
        <p:txBody>
          <a:bodyPr rtlCol="0" anchor="ctr"/>
          <a:lstStyle/>
          <a:p>
            <a:pPr algn="ctr"/>
            <a:r>
              <a:rPr lang="es-AR" sz="1600" dirty="0" smtClean="0"/>
              <a:t>CUESTIONAN LA REALIDAD SOCIAL</a:t>
            </a:r>
            <a:endParaRPr lang="es-AR" sz="1600" dirty="0"/>
          </a:p>
        </p:txBody>
      </p:sp>
      <p:sp>
        <p:nvSpPr>
          <p:cNvPr id="20" name="19 Rectángulo redondeado"/>
          <p:cNvSpPr/>
          <p:nvPr/>
        </p:nvSpPr>
        <p:spPr>
          <a:xfrm>
            <a:off x="7211691" y="3356992"/>
            <a:ext cx="1320749" cy="110201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AR" dirty="0" smtClean="0"/>
              <a:t>CAMBIOS EN LA HISTORIA</a:t>
            </a:r>
            <a:endParaRPr lang="es-AR" dirty="0"/>
          </a:p>
        </p:txBody>
      </p:sp>
      <p:sp>
        <p:nvSpPr>
          <p:cNvPr id="26" name="25 Flecha derecha"/>
          <p:cNvSpPr/>
          <p:nvPr/>
        </p:nvSpPr>
        <p:spPr>
          <a:xfrm rot="1126835">
            <a:off x="6745905" y="3202380"/>
            <a:ext cx="367457" cy="309341"/>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AR"/>
          </a:p>
        </p:txBody>
      </p:sp>
      <p:sp>
        <p:nvSpPr>
          <p:cNvPr id="27" name="26 Flecha derecha"/>
          <p:cNvSpPr/>
          <p:nvPr/>
        </p:nvSpPr>
        <p:spPr>
          <a:xfrm rot="20318565">
            <a:off x="6794946" y="4534768"/>
            <a:ext cx="326237" cy="298234"/>
          </a:xfrm>
          <a:prstGeom prst="rightArrow">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s-AR"/>
          </a:p>
        </p:txBody>
      </p:sp>
    </p:spTree>
    <p:extLst>
      <p:ext uri="{BB962C8B-B14F-4D97-AF65-F5344CB8AC3E}">
        <p14:creationId xmlns:p14="http://schemas.microsoft.com/office/powerpoint/2010/main" val="1089752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ubtítulo"/>
          <p:cNvSpPr>
            <a:spLocks noGrp="1"/>
          </p:cNvSpPr>
          <p:nvPr>
            <p:ph type="subTitle" idx="1"/>
          </p:nvPr>
        </p:nvSpPr>
        <p:spPr>
          <a:xfrm>
            <a:off x="5076056" y="1562625"/>
            <a:ext cx="3024336" cy="3594567"/>
          </a:xfrm>
          <a:solidFill>
            <a:schemeClr val="lt1">
              <a:alpha val="32000"/>
            </a:schemeClr>
          </a:solidFill>
        </p:spPr>
        <p:style>
          <a:lnRef idx="2">
            <a:schemeClr val="accent3"/>
          </a:lnRef>
          <a:fillRef idx="1">
            <a:schemeClr val="lt1"/>
          </a:fillRef>
          <a:effectRef idx="0">
            <a:schemeClr val="accent3"/>
          </a:effectRef>
          <a:fontRef idx="minor">
            <a:schemeClr val="dk1"/>
          </a:fontRef>
        </p:style>
        <p:txBody>
          <a:bodyPr>
            <a:normAutofit lnSpcReduction="10000"/>
          </a:bodyPr>
          <a:lstStyle/>
          <a:p>
            <a:r>
              <a:rPr lang="es-ES" dirty="0" smtClean="0">
                <a:solidFill>
                  <a:schemeClr val="accent2"/>
                </a:solidFill>
                <a:effectLst>
                  <a:outerShdw blurRad="38100" dist="38100" dir="2700000" algn="tl">
                    <a:srgbClr val="000000">
                      <a:alpha val="43137"/>
                    </a:srgbClr>
                  </a:outerShdw>
                </a:effectLst>
              </a:rPr>
              <a:t>Nos </a:t>
            </a:r>
            <a:r>
              <a:rPr lang="es-ES" dirty="0">
                <a:solidFill>
                  <a:schemeClr val="accent2"/>
                </a:solidFill>
                <a:effectLst>
                  <a:outerShdw blurRad="38100" dist="38100" dir="2700000" algn="tl">
                    <a:srgbClr val="000000">
                      <a:alpha val="43137"/>
                    </a:srgbClr>
                  </a:outerShdw>
                </a:effectLst>
              </a:rPr>
              <a:t>encontramos con que en todas las mujeres entrevistadas, </a:t>
            </a:r>
            <a:r>
              <a:rPr lang="es-ES" dirty="0" smtClean="0">
                <a:solidFill>
                  <a:schemeClr val="accent2"/>
                </a:solidFill>
                <a:effectLst>
                  <a:outerShdw blurRad="38100" dist="38100" dir="2700000" algn="tl">
                    <a:srgbClr val="000000">
                      <a:alpha val="43137"/>
                    </a:srgbClr>
                  </a:outerShdw>
                </a:effectLst>
              </a:rPr>
              <a:t>AMBAS INSTITUCIONES no </a:t>
            </a:r>
            <a:r>
              <a:rPr lang="es-ES" dirty="0">
                <a:solidFill>
                  <a:schemeClr val="accent2"/>
                </a:solidFill>
                <a:effectLst>
                  <a:outerShdw blurRad="38100" dist="38100" dir="2700000" algn="tl">
                    <a:srgbClr val="000000">
                      <a:alpha val="43137"/>
                    </a:srgbClr>
                  </a:outerShdw>
                </a:effectLst>
              </a:rPr>
              <a:t>sólo las reunieron para problematizar acerca de los vínculos violentos, sino que se transformaron en un </a:t>
            </a:r>
            <a:r>
              <a:rPr lang="es-ES" b="1" dirty="0">
                <a:solidFill>
                  <a:schemeClr val="accent2"/>
                </a:solidFill>
                <a:effectLst>
                  <a:outerShdw blurRad="38100" dist="38100" dir="2700000" algn="tl">
                    <a:srgbClr val="000000">
                      <a:alpha val="43137"/>
                    </a:srgbClr>
                  </a:outerShdw>
                </a:effectLst>
              </a:rPr>
              <a:t>espacio de sostén, contención y fortalecimiento</a:t>
            </a:r>
            <a:r>
              <a:rPr lang="es-ES" dirty="0">
                <a:solidFill>
                  <a:schemeClr val="accent2"/>
                </a:solidFill>
                <a:effectLst>
                  <a:outerShdw blurRad="38100" dist="38100" dir="2700000" algn="tl">
                    <a:srgbClr val="000000">
                      <a:alpha val="43137"/>
                    </a:srgbClr>
                  </a:outerShdw>
                </a:effectLst>
              </a:rPr>
              <a:t>, con un arraigado </a:t>
            </a:r>
            <a:r>
              <a:rPr lang="es-ES" b="1" dirty="0">
                <a:solidFill>
                  <a:schemeClr val="accent2"/>
                </a:solidFill>
                <a:effectLst>
                  <a:outerShdw blurRad="38100" dist="38100" dir="2700000" algn="tl">
                    <a:srgbClr val="000000">
                      <a:alpha val="43137"/>
                    </a:srgbClr>
                  </a:outerShdw>
                </a:effectLst>
              </a:rPr>
              <a:t>sentido de pertenencia</a:t>
            </a:r>
            <a:r>
              <a:rPr lang="es-ES" dirty="0">
                <a:solidFill>
                  <a:schemeClr val="accent2"/>
                </a:solidFill>
                <a:effectLst>
                  <a:outerShdw blurRad="38100" dist="38100" dir="2700000" algn="tl">
                    <a:srgbClr val="000000">
                      <a:alpha val="43137"/>
                    </a:srgbClr>
                  </a:outerShdw>
                </a:effectLst>
              </a:rPr>
              <a:t>. </a:t>
            </a:r>
            <a:endParaRPr lang="es-AR" dirty="0">
              <a:solidFill>
                <a:schemeClr val="accent2"/>
              </a:solidFill>
              <a:effectLst>
                <a:outerShdw blurRad="38100" dist="38100" dir="2700000" algn="tl">
                  <a:srgbClr val="000000">
                    <a:alpha val="43137"/>
                  </a:srgbClr>
                </a:outerShdw>
              </a:effectLst>
            </a:endParaRPr>
          </a:p>
          <a:p>
            <a:endParaRPr lang="es-AR" dirty="0"/>
          </a:p>
        </p:txBody>
      </p:sp>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2634" y="1535972"/>
            <a:ext cx="3690178" cy="27783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5 CuadroTexto"/>
          <p:cNvSpPr txBox="1"/>
          <p:nvPr/>
        </p:nvSpPr>
        <p:spPr>
          <a:xfrm>
            <a:off x="4841658" y="1327404"/>
            <a:ext cx="110243" cy="446969"/>
          </a:xfrm>
          <a:prstGeom prst="rect">
            <a:avLst/>
          </a:prstGeom>
          <a:noFill/>
        </p:spPr>
        <p:txBody>
          <a:bodyPr wrap="square" rtlCol="0">
            <a:spAutoFit/>
          </a:bodyPr>
          <a:lstStyle/>
          <a:p>
            <a:endParaRPr lang="es-AR" dirty="0"/>
          </a:p>
        </p:txBody>
      </p:sp>
    </p:spTree>
    <p:extLst>
      <p:ext uri="{BB962C8B-B14F-4D97-AF65-F5344CB8AC3E}">
        <p14:creationId xmlns:p14="http://schemas.microsoft.com/office/powerpoint/2010/main" val="2738136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Elipse"/>
          <p:cNvSpPr/>
          <p:nvPr/>
        </p:nvSpPr>
        <p:spPr>
          <a:xfrm>
            <a:off x="5617368" y="1628800"/>
            <a:ext cx="2927498" cy="289368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s-AR"/>
          </a:p>
        </p:txBody>
      </p:sp>
      <p:graphicFrame>
        <p:nvGraphicFramePr>
          <p:cNvPr id="4" name="3 Diagrama"/>
          <p:cNvGraphicFramePr/>
          <p:nvPr>
            <p:extLst>
              <p:ext uri="{D42A27DB-BD31-4B8C-83A1-F6EECF244321}">
                <p14:modId xmlns:p14="http://schemas.microsoft.com/office/powerpoint/2010/main" val="1015889975"/>
              </p:ext>
            </p:extLst>
          </p:nvPr>
        </p:nvGraphicFramePr>
        <p:xfrm>
          <a:off x="539552" y="660444"/>
          <a:ext cx="7992888" cy="42087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12 Rectángulo"/>
          <p:cNvSpPr/>
          <p:nvPr/>
        </p:nvSpPr>
        <p:spPr>
          <a:xfrm>
            <a:off x="2001010" y="5045428"/>
            <a:ext cx="7142990" cy="1812572"/>
          </a:xfrm>
          <a:custGeom>
            <a:avLst/>
            <a:gdLst>
              <a:gd name="connsiteX0" fmla="*/ 0 w 5652120"/>
              <a:gd name="connsiteY0" fmla="*/ 0 h 1772816"/>
              <a:gd name="connsiteX1" fmla="*/ 5652120 w 5652120"/>
              <a:gd name="connsiteY1" fmla="*/ 0 h 1772816"/>
              <a:gd name="connsiteX2" fmla="*/ 5652120 w 5652120"/>
              <a:gd name="connsiteY2" fmla="*/ 1772816 h 1772816"/>
              <a:gd name="connsiteX3" fmla="*/ 0 w 5652120"/>
              <a:gd name="connsiteY3" fmla="*/ 1772816 h 1772816"/>
              <a:gd name="connsiteX4" fmla="*/ 0 w 5652120"/>
              <a:gd name="connsiteY4" fmla="*/ 0 h 1772816"/>
              <a:gd name="connsiteX0" fmla="*/ 0 w 7142990"/>
              <a:gd name="connsiteY0" fmla="*/ 0 h 1812572"/>
              <a:gd name="connsiteX1" fmla="*/ 7142990 w 7142990"/>
              <a:gd name="connsiteY1" fmla="*/ 39756 h 1812572"/>
              <a:gd name="connsiteX2" fmla="*/ 7142990 w 7142990"/>
              <a:gd name="connsiteY2" fmla="*/ 1812572 h 1812572"/>
              <a:gd name="connsiteX3" fmla="*/ 1490870 w 7142990"/>
              <a:gd name="connsiteY3" fmla="*/ 1812572 h 1812572"/>
              <a:gd name="connsiteX4" fmla="*/ 0 w 7142990"/>
              <a:gd name="connsiteY4" fmla="*/ 0 h 18125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42990" h="1812572">
                <a:moveTo>
                  <a:pt x="0" y="0"/>
                </a:moveTo>
                <a:lnTo>
                  <a:pt x="7142990" y="39756"/>
                </a:lnTo>
                <a:lnTo>
                  <a:pt x="7142990" y="1812572"/>
                </a:lnTo>
                <a:lnTo>
                  <a:pt x="1490870" y="1812572"/>
                </a:lnTo>
                <a:lnTo>
                  <a:pt x="0" y="0"/>
                </a:lnTo>
                <a:close/>
              </a:path>
            </a:pathLst>
          </a:cu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 name="1 CuadroTexto"/>
          <p:cNvSpPr txBox="1"/>
          <p:nvPr/>
        </p:nvSpPr>
        <p:spPr>
          <a:xfrm>
            <a:off x="539552" y="469121"/>
            <a:ext cx="2952328" cy="1015663"/>
          </a:xfrm>
          <a:prstGeom prst="rect">
            <a:avLst/>
          </a:prstGeom>
        </p:spPr>
        <p:style>
          <a:lnRef idx="3">
            <a:schemeClr val="lt1"/>
          </a:lnRef>
          <a:fillRef idx="1">
            <a:schemeClr val="accent2"/>
          </a:fillRef>
          <a:effectRef idx="1">
            <a:schemeClr val="accent2"/>
          </a:effectRef>
          <a:fontRef idx="minor">
            <a:schemeClr val="lt1"/>
          </a:fontRef>
        </p:style>
        <p:txBody>
          <a:bodyPr wrap="square" rtlCol="0" anchor="ctr">
            <a:spAutoFit/>
          </a:bodyPr>
          <a:lstStyle/>
          <a:p>
            <a:pPr algn="ctr"/>
            <a:endParaRPr lang="es-AR" sz="2000" dirty="0" smtClean="0">
              <a:latin typeface="+mj-lt"/>
            </a:endParaRPr>
          </a:p>
          <a:p>
            <a:pPr algn="ctr"/>
            <a:r>
              <a:rPr lang="es-AR" sz="2000" dirty="0" smtClean="0">
                <a:latin typeface="+mj-lt"/>
              </a:rPr>
              <a:t>LIMITACIONES</a:t>
            </a:r>
          </a:p>
          <a:p>
            <a:pPr algn="ctr"/>
            <a:endParaRPr lang="es-AR" sz="2000" dirty="0">
              <a:latin typeface="+mj-lt"/>
            </a:endParaRPr>
          </a:p>
        </p:txBody>
      </p:sp>
      <p:sp>
        <p:nvSpPr>
          <p:cNvPr id="3" name="2 CuadroTexto"/>
          <p:cNvSpPr txBox="1"/>
          <p:nvPr/>
        </p:nvSpPr>
        <p:spPr>
          <a:xfrm>
            <a:off x="3923928" y="469121"/>
            <a:ext cx="4320480" cy="1015663"/>
          </a:xfrm>
          <a:prstGeom prst="rect">
            <a:avLst/>
          </a:prstGeom>
        </p:spPr>
        <p:style>
          <a:lnRef idx="3">
            <a:schemeClr val="lt1"/>
          </a:lnRef>
          <a:fillRef idx="1">
            <a:schemeClr val="accent2"/>
          </a:fillRef>
          <a:effectRef idx="1">
            <a:schemeClr val="accent2"/>
          </a:effectRef>
          <a:fontRef idx="minor">
            <a:schemeClr val="lt1"/>
          </a:fontRef>
        </p:style>
        <p:txBody>
          <a:bodyPr wrap="square" rtlCol="0" anchor="ctr">
            <a:spAutoFit/>
          </a:bodyPr>
          <a:lstStyle/>
          <a:p>
            <a:pPr algn="ctr"/>
            <a:endParaRPr lang="es-AR" sz="2000" dirty="0" smtClean="0">
              <a:latin typeface="+mj-lt"/>
            </a:endParaRPr>
          </a:p>
          <a:p>
            <a:pPr algn="ctr"/>
            <a:r>
              <a:rPr lang="es-AR" sz="2000" dirty="0" smtClean="0">
                <a:latin typeface="+mj-lt"/>
              </a:rPr>
              <a:t>NUEVAS LÍNEAS DE INVESTIGACIÓN</a:t>
            </a:r>
          </a:p>
          <a:p>
            <a:pPr algn="ctr"/>
            <a:endParaRPr lang="es-AR" sz="2000" dirty="0">
              <a:latin typeface="+mj-lt"/>
            </a:endParaRPr>
          </a:p>
        </p:txBody>
      </p:sp>
      <p:sp>
        <p:nvSpPr>
          <p:cNvPr id="5" name="4 CuadroTexto"/>
          <p:cNvSpPr txBox="1"/>
          <p:nvPr/>
        </p:nvSpPr>
        <p:spPr>
          <a:xfrm>
            <a:off x="1151620" y="2190922"/>
            <a:ext cx="2160240" cy="1886150"/>
          </a:xfrm>
          <a:prstGeom prst="rect">
            <a:avLst/>
          </a:prstGeom>
          <a:noFill/>
        </p:spPr>
        <p:txBody>
          <a:bodyPr wrap="square" rtlCol="0" anchor="ctr">
            <a:spAutoFit/>
          </a:bodyPr>
          <a:lstStyle/>
          <a:p>
            <a:pPr marL="285750" indent="-285750">
              <a:buFont typeface="Arial" pitchFamily="34" charset="0"/>
              <a:buChar char="•"/>
            </a:pPr>
            <a:r>
              <a:rPr lang="es-AR" sz="1400" dirty="0" smtClean="0">
                <a:solidFill>
                  <a:schemeClr val="bg1"/>
                </a:solidFill>
              </a:rPr>
              <a:t>En cuanto a la delimitación de la población objeto de abordaje</a:t>
            </a:r>
          </a:p>
          <a:p>
            <a:pPr algn="ctr"/>
            <a:endParaRPr lang="es-AR" sz="1400" dirty="0" smtClean="0">
              <a:solidFill>
                <a:schemeClr val="bg1"/>
              </a:solidFill>
            </a:endParaRPr>
          </a:p>
          <a:p>
            <a:pPr marL="285750" indent="-285750">
              <a:buFont typeface="Arial" pitchFamily="34" charset="0"/>
              <a:buChar char="•"/>
            </a:pPr>
            <a:r>
              <a:rPr lang="es-AR" sz="1400" dirty="0" smtClean="0">
                <a:solidFill>
                  <a:schemeClr val="bg1"/>
                </a:solidFill>
              </a:rPr>
              <a:t>En cuanto a la formación académica</a:t>
            </a:r>
          </a:p>
          <a:p>
            <a:r>
              <a:rPr lang="es-AR" sz="1400" dirty="0" smtClean="0">
                <a:solidFill>
                  <a:schemeClr val="bg1"/>
                </a:solidFill>
              </a:rPr>
              <a:t> </a:t>
            </a:r>
            <a:endParaRPr lang="es-AR" sz="1400" dirty="0">
              <a:solidFill>
                <a:schemeClr val="bg1"/>
              </a:solidFill>
            </a:endParaRPr>
          </a:p>
        </p:txBody>
      </p:sp>
      <p:sp>
        <p:nvSpPr>
          <p:cNvPr id="7" name="6 Elipse"/>
          <p:cNvSpPr/>
          <p:nvPr/>
        </p:nvSpPr>
        <p:spPr>
          <a:xfrm>
            <a:off x="3779912" y="1628800"/>
            <a:ext cx="2927498" cy="289368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s-AR"/>
          </a:p>
        </p:txBody>
      </p:sp>
      <p:sp>
        <p:nvSpPr>
          <p:cNvPr id="6" name="5 CuadroTexto"/>
          <p:cNvSpPr txBox="1"/>
          <p:nvPr/>
        </p:nvSpPr>
        <p:spPr>
          <a:xfrm>
            <a:off x="4355976" y="2010612"/>
            <a:ext cx="2088232" cy="2246769"/>
          </a:xfrm>
          <a:prstGeom prst="rect">
            <a:avLst/>
          </a:prstGeom>
          <a:noFill/>
        </p:spPr>
        <p:txBody>
          <a:bodyPr wrap="square" rtlCol="0">
            <a:spAutoFit/>
          </a:bodyPr>
          <a:lstStyle/>
          <a:p>
            <a:pPr marL="285750" indent="-285750">
              <a:buFont typeface="Arial" pitchFamily="34" charset="0"/>
              <a:buChar char="•"/>
            </a:pPr>
            <a:r>
              <a:rPr lang="es-AR" sz="1400" dirty="0" smtClean="0">
                <a:solidFill>
                  <a:schemeClr val="bg1"/>
                </a:solidFill>
              </a:rPr>
              <a:t>Replicar nuestro estudio en parejas de mujeres  homosexuales</a:t>
            </a:r>
          </a:p>
          <a:p>
            <a:endParaRPr lang="es-AR" sz="1400" dirty="0" smtClean="0">
              <a:solidFill>
                <a:schemeClr val="bg1"/>
              </a:solidFill>
            </a:endParaRPr>
          </a:p>
          <a:p>
            <a:pPr marL="285750" indent="-285750">
              <a:buFont typeface="Arial" pitchFamily="34" charset="0"/>
              <a:buChar char="•"/>
            </a:pPr>
            <a:r>
              <a:rPr lang="es-AR" sz="1400" dirty="0" smtClean="0">
                <a:solidFill>
                  <a:schemeClr val="bg1"/>
                </a:solidFill>
              </a:rPr>
              <a:t>Investigar cómo la vieja lógica machista afecta las nuevas expresiones de género </a:t>
            </a:r>
            <a:endParaRPr lang="es-AR" sz="1400" dirty="0">
              <a:solidFill>
                <a:schemeClr val="bg1"/>
              </a:solidFill>
            </a:endParaRPr>
          </a:p>
        </p:txBody>
      </p:sp>
      <p:sp>
        <p:nvSpPr>
          <p:cNvPr id="10" name="9 CuadroTexto"/>
          <p:cNvSpPr txBox="1"/>
          <p:nvPr/>
        </p:nvSpPr>
        <p:spPr>
          <a:xfrm>
            <a:off x="6419378" y="2117755"/>
            <a:ext cx="1825030" cy="2031325"/>
          </a:xfrm>
          <a:prstGeom prst="rect">
            <a:avLst/>
          </a:prstGeom>
          <a:noFill/>
        </p:spPr>
        <p:txBody>
          <a:bodyPr wrap="square" rtlCol="0">
            <a:spAutoFit/>
          </a:bodyPr>
          <a:lstStyle/>
          <a:p>
            <a:pPr marL="285750" indent="-285750">
              <a:buFont typeface="Arial" pitchFamily="34" charset="0"/>
              <a:buChar char="•"/>
            </a:pPr>
            <a:r>
              <a:rPr lang="es-AR" sz="1400" dirty="0" smtClean="0">
                <a:solidFill>
                  <a:schemeClr val="bg1"/>
                </a:solidFill>
              </a:rPr>
              <a:t>En relación a las creencias, explorar cómo opera la idea del amor romántico.       Vislumbrar cómo            varía en relación a la educación y cultura.</a:t>
            </a:r>
          </a:p>
        </p:txBody>
      </p:sp>
    </p:spTree>
    <p:extLst>
      <p:ext uri="{BB962C8B-B14F-4D97-AF65-F5344CB8AC3E}">
        <p14:creationId xmlns:p14="http://schemas.microsoft.com/office/powerpoint/2010/main" val="19857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1e47906bbcd52918d85e7adf3a0db34f.jpg"/>
          <p:cNvPicPr>
            <a:picLocks noChangeAspect="1"/>
          </p:cNvPicPr>
          <p:nvPr/>
        </p:nvPicPr>
        <p:blipFill rotWithShape="1">
          <a:blip r:embed="rId2"/>
          <a:srcRect l="-2685" t="2285" r="-2685"/>
          <a:stretch/>
        </p:blipFill>
        <p:spPr>
          <a:xfrm>
            <a:off x="633050" y="138112"/>
            <a:ext cx="3290878" cy="4445491"/>
          </a:xfrm>
          <a:prstGeom prst="ellipse">
            <a:avLst/>
          </a:prstGeom>
          <a:ln>
            <a:noFill/>
          </a:ln>
          <a:effectLst>
            <a:softEdge rad="112500"/>
          </a:effectLst>
        </p:spPr>
      </p:pic>
      <p:sp>
        <p:nvSpPr>
          <p:cNvPr id="4" name="3 Título"/>
          <p:cNvSpPr>
            <a:spLocks noGrp="1"/>
          </p:cNvSpPr>
          <p:nvPr>
            <p:ph type="title"/>
          </p:nvPr>
        </p:nvSpPr>
        <p:spPr>
          <a:xfrm rot="19140000">
            <a:off x="1810264" y="2902349"/>
            <a:ext cx="5650992" cy="1207509"/>
          </a:xfrm>
        </p:spPr>
        <p:txBody>
          <a:bodyPr/>
          <a:lstStyle/>
          <a:p>
            <a:r>
              <a:rPr lang="es-AR" dirty="0" smtClean="0">
                <a:solidFill>
                  <a:schemeClr val="bg1"/>
                </a:solidFill>
              </a:rPr>
              <a:t>Muchas gracias!!!</a:t>
            </a:r>
            <a:endParaRPr lang="es-AR" dirty="0">
              <a:solidFill>
                <a:schemeClr val="bg1"/>
              </a:solidFill>
            </a:endParaRPr>
          </a:p>
        </p:txBody>
      </p:sp>
      <p:sp>
        <p:nvSpPr>
          <p:cNvPr id="5" name="4 Marcador de texto"/>
          <p:cNvSpPr>
            <a:spLocks noGrp="1"/>
          </p:cNvSpPr>
          <p:nvPr>
            <p:ph type="body" idx="1"/>
          </p:nvPr>
        </p:nvSpPr>
        <p:spPr>
          <a:xfrm rot="19140000">
            <a:off x="1632295" y="2931985"/>
            <a:ext cx="6510528" cy="329184"/>
          </a:xfrm>
        </p:spPr>
        <p:txBody>
          <a:bodyPr/>
          <a:lstStyle/>
          <a:p>
            <a:r>
              <a:rPr lang="es-AR" dirty="0" smtClean="0">
                <a:solidFill>
                  <a:schemeClr val="bg1"/>
                </a:solidFill>
              </a:rPr>
              <a:t>finalizamos</a:t>
            </a:r>
            <a:endParaRPr lang="es-AR" dirty="0">
              <a:solidFill>
                <a:schemeClr val="bg1"/>
              </a:solidFill>
            </a:endParaRPr>
          </a:p>
        </p:txBody>
      </p:sp>
    </p:spTree>
    <p:extLst>
      <p:ext uri="{BB962C8B-B14F-4D97-AF65-F5344CB8AC3E}">
        <p14:creationId xmlns:p14="http://schemas.microsoft.com/office/powerpoint/2010/main" val="330122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p:cNvSpPr/>
          <p:nvPr/>
        </p:nvSpPr>
        <p:spPr>
          <a:xfrm>
            <a:off x="108520" y="99392"/>
            <a:ext cx="8999984" cy="6641976"/>
          </a:xfrm>
          <a:prstGeom prst="rect">
            <a:avLst/>
          </a:prstGeom>
          <a:ln w="38100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AR" dirty="0"/>
          </a:p>
        </p:txBody>
      </p:sp>
      <p:pic>
        <p:nvPicPr>
          <p:cNvPr id="8" name="7 Imagen" descr="1e47906bbcd52918d85e7adf3a0db34f.jpg"/>
          <p:cNvPicPr>
            <a:picLocks noChangeAspect="1"/>
          </p:cNvPicPr>
          <p:nvPr/>
        </p:nvPicPr>
        <p:blipFill>
          <a:blip r:embed="rId2"/>
          <a:stretch>
            <a:fillRect/>
          </a:stretch>
        </p:blipFill>
        <p:spPr>
          <a:xfrm>
            <a:off x="2609479" y="939422"/>
            <a:ext cx="3834729" cy="5585922"/>
          </a:xfrm>
          <a:prstGeom prst="rect">
            <a:avLst/>
          </a:prstGeom>
          <a:ln w="76200">
            <a:noFill/>
          </a:ln>
        </p:spPr>
      </p:pic>
      <p:pic>
        <p:nvPicPr>
          <p:cNvPr id="13" name="Imagem 7" descr="D:\Mis documentos\MARGARITA\imagenes\LOGOS FACU UNMDP\logos_uni_psico.jpg"/>
          <p:cNvPicPr>
            <a:picLocks noChangeAspect="1" noChangeArrowheads="1"/>
          </p:cNvPicPr>
          <p:nvPr/>
        </p:nvPicPr>
        <p:blipFill>
          <a:blip r:embed="rId3"/>
          <a:srcRect/>
          <a:stretch>
            <a:fillRect/>
          </a:stretch>
        </p:blipFill>
        <p:spPr bwMode="auto">
          <a:xfrm>
            <a:off x="2536948" y="332656"/>
            <a:ext cx="4051276" cy="648072"/>
          </a:xfrm>
          <a:prstGeom prst="rect">
            <a:avLst/>
          </a:prstGeom>
          <a:noFill/>
          <a:ln w="9525">
            <a:noFill/>
            <a:miter lim="800000"/>
            <a:headEnd/>
            <a:tailEnd/>
          </a:ln>
        </p:spPr>
      </p:pic>
      <p:sp>
        <p:nvSpPr>
          <p:cNvPr id="22" name="21 Elipse"/>
          <p:cNvSpPr/>
          <p:nvPr/>
        </p:nvSpPr>
        <p:spPr>
          <a:xfrm>
            <a:off x="4104456" y="4077072"/>
            <a:ext cx="504056" cy="432048"/>
          </a:xfrm>
          <a:prstGeom prst="ellipse">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s-AR" dirty="0"/>
          </a:p>
        </p:txBody>
      </p:sp>
      <p:graphicFrame>
        <p:nvGraphicFramePr>
          <p:cNvPr id="19" name="18 Tabla"/>
          <p:cNvGraphicFramePr>
            <a:graphicFrameLocks noGrp="1"/>
          </p:cNvGraphicFramePr>
          <p:nvPr>
            <p:extLst>
              <p:ext uri="{D42A27DB-BD31-4B8C-83A1-F6EECF244321}">
                <p14:modId xmlns:p14="http://schemas.microsoft.com/office/powerpoint/2010/main" val="516660452"/>
              </p:ext>
            </p:extLst>
          </p:nvPr>
        </p:nvGraphicFramePr>
        <p:xfrm>
          <a:off x="323528" y="3429000"/>
          <a:ext cx="8568952" cy="864096"/>
        </p:xfrm>
        <a:graphic>
          <a:graphicData uri="http://schemas.openxmlformats.org/drawingml/2006/table">
            <a:tbl>
              <a:tblPr firstRow="1" bandRow="1">
                <a:tableStyleId>{5C22544A-7EE6-4342-B048-85BDC9FD1C3A}</a:tableStyleId>
              </a:tblPr>
              <a:tblGrid>
                <a:gridCol w="2058262"/>
                <a:gridCol w="6510690"/>
              </a:tblGrid>
              <a:tr h="864096">
                <a:tc>
                  <a:txBody>
                    <a:bodyPr/>
                    <a:lstStyle/>
                    <a:p>
                      <a:pPr algn="ctr">
                        <a:lnSpc>
                          <a:spcPct val="115000"/>
                        </a:lnSpc>
                        <a:spcAft>
                          <a:spcPts val="0"/>
                        </a:spcAft>
                      </a:pPr>
                      <a:r>
                        <a:rPr lang="es-AR" sz="1600" cap="small" dirty="0">
                          <a:effectLst/>
                        </a:rPr>
                        <a:t>TESIS DE GRADO</a:t>
                      </a:r>
                      <a:endParaRPr lang="es-AR" sz="1100" dirty="0">
                        <a:effectLst/>
                        <a:latin typeface="Calibri"/>
                        <a:ea typeface="Times New Roman"/>
                        <a:cs typeface="Times New Roman"/>
                      </a:endParaRPr>
                    </a:p>
                  </a:txBody>
                  <a:tcPr marL="228600" marR="228600" marT="0" marB="0" anchor="ctr">
                    <a:lnR w="12700" cmpd="sng">
                      <a:noFill/>
                    </a:lnR>
                    <a:solidFill>
                      <a:schemeClr val="tx1">
                        <a:lumMod val="95000"/>
                        <a:lumOff val="5000"/>
                      </a:schemeClr>
                    </a:solidFill>
                  </a:tcPr>
                </a:tc>
                <a:tc>
                  <a:txBody>
                    <a:bodyPr/>
                    <a:lstStyle/>
                    <a:p>
                      <a:pPr algn="ctr">
                        <a:lnSpc>
                          <a:spcPct val="115000"/>
                        </a:lnSpc>
                        <a:spcAft>
                          <a:spcPts val="0"/>
                        </a:spcAft>
                      </a:pPr>
                      <a:r>
                        <a:rPr lang="es-AR" sz="1600" b="1" cap="small" dirty="0">
                          <a:effectLst>
                            <a:outerShdw blurRad="38100" dist="38100" dir="2700000" algn="tl">
                              <a:srgbClr val="000000">
                                <a:alpha val="43137"/>
                              </a:srgbClr>
                            </a:outerShdw>
                          </a:effectLst>
                        </a:rPr>
                        <a:t>MUJERES VÍCTIMAS DE VIOLENCIA CONYUGAL, IDENTIFICACIÓN DE FACTORES DE RIESGO Y SU REELABORACIÓN  DE LA EXPERIENCIA</a:t>
                      </a:r>
                      <a:endParaRPr lang="es-AR" sz="1100" b="1" dirty="0">
                        <a:effectLst>
                          <a:outerShdw blurRad="38100" dist="38100" dir="2700000" algn="tl">
                            <a:srgbClr val="000000">
                              <a:alpha val="43137"/>
                            </a:srgbClr>
                          </a:outerShdw>
                        </a:effectLst>
                        <a:latin typeface="Calibri"/>
                        <a:ea typeface="Times New Roman"/>
                        <a:cs typeface="Times New Roman"/>
                      </a:endParaRPr>
                    </a:p>
                  </a:txBody>
                  <a:tcPr marL="228600" marR="22860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50000"/>
                        <a:alpha val="70000"/>
                      </a:schemeClr>
                    </a:solidFill>
                  </a:tcPr>
                </a:tc>
              </a:tr>
            </a:tbl>
          </a:graphicData>
        </a:graphic>
      </p:graphicFrame>
      <p:pic>
        <p:nvPicPr>
          <p:cNvPr id="2049"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8703" y="5278811"/>
            <a:ext cx="3603497" cy="900000"/>
          </a:xfrm>
          <a:prstGeom prst="rect">
            <a:avLst/>
          </a:prstGeom>
          <a:solidFill>
            <a:schemeClr val="lt1">
              <a:alpha val="65000"/>
            </a:schemeClr>
          </a:solidFill>
          <a:ln>
            <a:noFill/>
          </a:ln>
        </p:spPr>
        <p:style>
          <a:lnRef idx="2">
            <a:schemeClr val="dk1"/>
          </a:lnRef>
          <a:fillRef idx="1">
            <a:schemeClr val="lt1"/>
          </a:fillRef>
          <a:effectRef idx="0">
            <a:schemeClr val="dk1"/>
          </a:effectRef>
          <a:fontRef idx="minor">
            <a:schemeClr val="dk1"/>
          </a:fontRef>
        </p:style>
      </p:pic>
      <p:sp>
        <p:nvSpPr>
          <p:cNvPr id="17" name="4 Marcador de texto"/>
          <p:cNvSpPr txBox="1">
            <a:spLocks/>
          </p:cNvSpPr>
          <p:nvPr/>
        </p:nvSpPr>
        <p:spPr>
          <a:xfrm>
            <a:off x="1403648" y="4581128"/>
            <a:ext cx="6408712" cy="432048"/>
          </a:xfrm>
          <a:prstGeom prst="rect">
            <a:avLst/>
          </a:prstGeom>
          <a:solidFill>
            <a:schemeClr val="bg1">
              <a:alpha val="70000"/>
            </a:schemeClr>
          </a:solidFill>
        </p:spPr>
        <p:txBody>
          <a:bodyPr anchor="ct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lgn="ctr"/>
            <a:r>
              <a:rPr lang="es-AR" sz="1400" b="0" spc="300" dirty="0" smtClean="0"/>
              <a:t>TRIONFINI MILAGRO – TROBO ROCIO SOLEDAD</a:t>
            </a:r>
            <a:endParaRPr lang="es-AR" sz="1400" b="0" spc="300" dirty="0"/>
          </a:p>
        </p:txBody>
      </p:sp>
    </p:spTree>
    <p:extLst>
      <p:ext uri="{BB962C8B-B14F-4D97-AF65-F5344CB8AC3E}">
        <p14:creationId xmlns:p14="http://schemas.microsoft.com/office/powerpoint/2010/main" val="3331008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1517687832"/>
              </p:ext>
            </p:extLst>
          </p:nvPr>
        </p:nvGraphicFramePr>
        <p:xfrm>
          <a:off x="539552" y="660444"/>
          <a:ext cx="7992888" cy="42087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Rectángulo redondeado"/>
          <p:cNvSpPr/>
          <p:nvPr/>
        </p:nvSpPr>
        <p:spPr>
          <a:xfrm>
            <a:off x="899592" y="3789040"/>
            <a:ext cx="3024336" cy="1008112"/>
          </a:xfrm>
          <a:prstGeom prst="round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s-AR" sz="2400" b="1" dirty="0" smtClean="0">
                <a:solidFill>
                  <a:schemeClr val="accent6"/>
                </a:solidFill>
              </a:rPr>
              <a:t>Conocer los aspectos intrapsíquicos </a:t>
            </a:r>
            <a:endParaRPr lang="es-AR" sz="2400" b="1" dirty="0">
              <a:solidFill>
                <a:schemeClr val="accent6"/>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616486"/>
            <a:ext cx="7704856" cy="1228338"/>
          </a:xfr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a:lstStyle/>
          <a:p>
            <a:pPr algn="ctr"/>
            <a:r>
              <a:rPr lang="fr-FR" b="1" cap="none" dirty="0" smtClean="0">
                <a:ln w="19050">
                  <a:solidFill>
                    <a:schemeClr val="accent2">
                      <a:satMod val="140000"/>
                    </a:schemeClr>
                  </a:solidFill>
                  <a:prstDash val="solid"/>
                  <a:miter lim="800000"/>
                </a:ln>
                <a:noFill/>
                <a:effectLst>
                  <a:outerShdw blurRad="25500" dist="23000" dir="7020000" algn="tl">
                    <a:srgbClr val="000000">
                      <a:alpha val="50000"/>
                    </a:srgbClr>
                  </a:outerShdw>
                  <a:reflection blurRad="6350" stA="60000" endA="900" endPos="60000" dist="29997" dir="5400000" sy="-100000" algn="bl" rotWithShape="0"/>
                </a:effectLst>
              </a:rPr>
              <a:t/>
            </a:r>
            <a:br>
              <a:rPr lang="fr-FR" b="1" cap="none" dirty="0" smtClean="0">
                <a:ln w="19050">
                  <a:solidFill>
                    <a:schemeClr val="accent2">
                      <a:satMod val="140000"/>
                    </a:schemeClr>
                  </a:solidFill>
                  <a:prstDash val="solid"/>
                  <a:miter lim="800000"/>
                </a:ln>
                <a:noFill/>
                <a:effectLst>
                  <a:outerShdw blurRad="25500" dist="23000" dir="7020000" algn="tl">
                    <a:srgbClr val="000000">
                      <a:alpha val="50000"/>
                    </a:srgbClr>
                  </a:outerShdw>
                  <a:reflection blurRad="6350" stA="60000" endA="900" endPos="60000" dist="29997" dir="5400000" sy="-100000" algn="bl" rotWithShape="0"/>
                </a:effectLst>
              </a:rPr>
            </a:br>
            <a:r>
              <a:rPr lang="fr-FR" b="1" cap="none" dirty="0" smtClean="0">
                <a:ln w="19050">
                  <a:solidFill>
                    <a:schemeClr val="accent2">
                      <a:satMod val="140000"/>
                    </a:schemeClr>
                  </a:solidFill>
                  <a:prstDash val="solid"/>
                  <a:miter lim="800000"/>
                </a:ln>
                <a:noFill/>
                <a:effectLst>
                  <a:outerShdw blurRad="25500" dist="23000" dir="7020000" algn="tl">
                    <a:srgbClr val="000000">
                      <a:alpha val="50000"/>
                    </a:srgbClr>
                  </a:outerShdw>
                  <a:reflection blurRad="6350" stA="60000" endA="900" endPos="60000" dist="29997" dir="5400000" sy="-100000" algn="bl" rotWithShape="0"/>
                </a:effectLst>
              </a:rPr>
              <a:t/>
            </a:r>
            <a:br>
              <a:rPr lang="fr-FR" b="1" cap="none" dirty="0" smtClean="0">
                <a:ln w="19050">
                  <a:solidFill>
                    <a:schemeClr val="accent2">
                      <a:satMod val="140000"/>
                    </a:schemeClr>
                  </a:solidFill>
                  <a:prstDash val="solid"/>
                  <a:miter lim="800000"/>
                </a:ln>
                <a:noFill/>
                <a:effectLst>
                  <a:outerShdw blurRad="25500" dist="23000" dir="7020000" algn="tl">
                    <a:srgbClr val="000000">
                      <a:alpha val="50000"/>
                    </a:srgbClr>
                  </a:outerShdw>
                  <a:reflection blurRad="6350" stA="60000" endA="900" endPos="60000" dist="29997" dir="5400000" sy="-100000" algn="bl" rotWithShape="0"/>
                </a:effectLst>
              </a:rPr>
            </a:br>
            <a:r>
              <a:rPr lang="fr-FR" b="1" cap="none" dirty="0" smtClean="0">
                <a:ln w="19050">
                  <a:solidFill>
                    <a:schemeClr val="accent2">
                      <a:satMod val="140000"/>
                    </a:schemeClr>
                  </a:solidFill>
                  <a:prstDash val="solid"/>
                  <a:miter lim="800000"/>
                </a:ln>
                <a:noFill/>
                <a:effectLst>
                  <a:outerShdw blurRad="25500" dist="23000" dir="7020000" algn="tl">
                    <a:srgbClr val="000000">
                      <a:alpha val="50000"/>
                    </a:srgbClr>
                  </a:outerShdw>
                  <a:reflection blurRad="6350" stA="60000" endA="900" endPos="60000" dist="29997" dir="5400000" sy="-100000" algn="bl" rotWithShape="0"/>
                </a:effectLst>
              </a:rPr>
              <a:t/>
            </a:r>
            <a:br>
              <a:rPr lang="fr-FR" b="1" cap="none" dirty="0" smtClean="0">
                <a:ln w="19050">
                  <a:solidFill>
                    <a:schemeClr val="accent2">
                      <a:satMod val="140000"/>
                    </a:schemeClr>
                  </a:solidFill>
                  <a:prstDash val="solid"/>
                  <a:miter lim="800000"/>
                </a:ln>
                <a:noFill/>
                <a:effectLst>
                  <a:outerShdw blurRad="25500" dist="23000" dir="7020000" algn="tl">
                    <a:srgbClr val="000000">
                      <a:alpha val="50000"/>
                    </a:srgbClr>
                  </a:outerShdw>
                  <a:reflection blurRad="6350" stA="60000" endA="900" endPos="60000" dist="29997" dir="5400000" sy="-100000" algn="bl" rotWithShape="0"/>
                </a:effectLst>
              </a:rPr>
            </a:br>
            <a:r>
              <a:rPr lang="fr-FR" b="1" cap="none" dirty="0" smtClean="0">
                <a:ln w="19050">
                  <a:solidFill>
                    <a:schemeClr val="accent2">
                      <a:satMod val="140000"/>
                    </a:schemeClr>
                  </a:solidFill>
                  <a:prstDash val="solid"/>
                  <a:miter lim="800000"/>
                </a:ln>
                <a:noFill/>
                <a:effectLst>
                  <a:outerShdw blurRad="25500" dist="23000" dir="7020000" algn="tl">
                    <a:srgbClr val="000000">
                      <a:alpha val="50000"/>
                    </a:srgbClr>
                  </a:outerShdw>
                  <a:reflection blurRad="6350" stA="60000" endA="900" endPos="60000" dist="29997" dir="5400000" sy="-100000" algn="bl" rotWithShape="0"/>
                </a:effectLst>
              </a:rPr>
              <a:t/>
            </a:r>
            <a:br>
              <a:rPr lang="fr-FR" b="1" cap="none" dirty="0" smtClean="0">
                <a:ln w="19050">
                  <a:solidFill>
                    <a:schemeClr val="accent2">
                      <a:satMod val="140000"/>
                    </a:schemeClr>
                  </a:solidFill>
                  <a:prstDash val="solid"/>
                  <a:miter lim="800000"/>
                </a:ln>
                <a:noFill/>
                <a:effectLst>
                  <a:outerShdw blurRad="25500" dist="23000" dir="7020000" algn="tl">
                    <a:srgbClr val="000000">
                      <a:alpha val="50000"/>
                    </a:srgbClr>
                  </a:outerShdw>
                  <a:reflection blurRad="6350" stA="60000" endA="900" endPos="60000" dist="29997" dir="5400000" sy="-100000" algn="bl" rotWithShape="0"/>
                </a:effectLst>
              </a:rPr>
            </a:br>
            <a:r>
              <a:rPr lang="fr-FR" b="1" cap="none" dirty="0" smtClean="0">
                <a:ln w="19050">
                  <a:solidFill>
                    <a:schemeClr val="accent2">
                      <a:satMod val="140000"/>
                    </a:schemeClr>
                  </a:solidFill>
                  <a:prstDash val="solid"/>
                  <a:miter lim="800000"/>
                </a:ln>
                <a:noFill/>
                <a:effectLst>
                  <a:outerShdw blurRad="25500" dist="23000" dir="7020000" algn="tl">
                    <a:srgbClr val="000000">
                      <a:alpha val="50000"/>
                    </a:srgbClr>
                  </a:outerShdw>
                  <a:reflection blurRad="6350" stA="60000" endA="900" endPos="60000" dist="29997" dir="5400000" sy="-100000" algn="bl" rotWithShape="0"/>
                </a:effectLst>
              </a:rPr>
              <a:t>MARCO TEÓRICO</a:t>
            </a:r>
            <a:br>
              <a:rPr lang="fr-FR" b="1" cap="none" dirty="0" smtClean="0">
                <a:ln w="19050">
                  <a:solidFill>
                    <a:schemeClr val="accent2">
                      <a:satMod val="140000"/>
                    </a:schemeClr>
                  </a:solidFill>
                  <a:prstDash val="solid"/>
                  <a:miter lim="800000"/>
                </a:ln>
                <a:noFill/>
                <a:effectLst>
                  <a:outerShdw blurRad="25500" dist="23000" dir="7020000" algn="tl">
                    <a:srgbClr val="000000">
                      <a:alpha val="50000"/>
                    </a:srgbClr>
                  </a:outerShdw>
                  <a:reflection blurRad="6350" stA="60000" endA="900" endPos="60000" dist="29997" dir="5400000" sy="-100000" algn="bl" rotWithShape="0"/>
                </a:effectLst>
              </a:rPr>
            </a:br>
            <a:endParaRPr lang="es-AR" b="1" cap="none" dirty="0">
              <a:ln w="19050">
                <a:solidFill>
                  <a:schemeClr val="accent2">
                    <a:satMod val="140000"/>
                  </a:schemeClr>
                </a:solidFill>
                <a:prstDash val="solid"/>
                <a:miter lim="800000"/>
              </a:ln>
              <a:noFill/>
              <a:effectLst>
                <a:outerShdw blurRad="25500" dist="23000" dir="7020000" algn="tl">
                  <a:srgbClr val="000000">
                    <a:alpha val="50000"/>
                  </a:srgbClr>
                </a:outerShdw>
                <a:reflection blurRad="6350" stA="60000" endA="900" endPos="60000" dist="29997" dir="5400000" sy="-100000" algn="bl" rotWithShape="0"/>
              </a:effectLst>
            </a:endParaRPr>
          </a:p>
        </p:txBody>
      </p:sp>
      <p:sp>
        <p:nvSpPr>
          <p:cNvPr id="3" name="2 Subtítulo"/>
          <p:cNvSpPr>
            <a:spLocks noGrp="1"/>
          </p:cNvSpPr>
          <p:nvPr>
            <p:ph type="subTitle" idx="1"/>
          </p:nvPr>
        </p:nvSpPr>
        <p:spPr>
          <a:xfrm>
            <a:off x="683568" y="2348880"/>
            <a:ext cx="7812360" cy="2160240"/>
          </a:xfrm>
          <a:prstGeom prst="roundRect">
            <a:avLst/>
          </a:prstGeom>
          <a:ln/>
        </p:spPr>
        <p:style>
          <a:lnRef idx="1">
            <a:schemeClr val="accent3"/>
          </a:lnRef>
          <a:fillRef idx="2">
            <a:schemeClr val="accent3"/>
          </a:fillRef>
          <a:effectRef idx="1">
            <a:schemeClr val="accent3"/>
          </a:effectRef>
          <a:fontRef idx="minor">
            <a:schemeClr val="dk1"/>
          </a:fontRef>
        </p:style>
        <p:txBody>
          <a:bodyPr anchor="ctr">
            <a:noAutofit/>
          </a:bodyPr>
          <a:lstStyle/>
          <a:p>
            <a:pPr algn="r"/>
            <a:endParaRPr lang="fr-FR" sz="2000" b="1" cap="none" spc="0" dirty="0" smtClean="0">
              <a:ln w="12700">
                <a:solidFill>
                  <a:schemeClr val="tx2">
                    <a:satMod val="155000"/>
                  </a:schemeClr>
                </a:solidFill>
                <a:prstDash val="solid"/>
              </a:ln>
              <a:solidFill>
                <a:schemeClr val="bg2">
                  <a:tint val="85000"/>
                  <a:satMod val="155000"/>
                </a:schemeClr>
              </a:solidFill>
            </a:endParaRPr>
          </a:p>
          <a:p>
            <a:pPr algn="ctr"/>
            <a:r>
              <a:rPr lang="es-AR" sz="2000" dirty="0" smtClean="0">
                <a:solidFill>
                  <a:schemeClr val="bg2">
                    <a:lumMod val="25000"/>
                  </a:schemeClr>
                </a:solidFill>
              </a:rPr>
              <a:t>PSICOANÁLISIS </a:t>
            </a:r>
          </a:p>
          <a:p>
            <a:pPr algn="ctr"/>
            <a:r>
              <a:rPr lang="es-AR" sz="2000" dirty="0" smtClean="0">
                <a:solidFill>
                  <a:schemeClr val="bg2">
                    <a:lumMod val="25000"/>
                  </a:schemeClr>
                </a:solidFill>
              </a:rPr>
              <a:t>+</a:t>
            </a:r>
          </a:p>
          <a:p>
            <a:pPr algn="ctr"/>
            <a:r>
              <a:rPr lang="es-AR" sz="2000" dirty="0" smtClean="0">
                <a:solidFill>
                  <a:schemeClr val="bg2">
                    <a:lumMod val="25000"/>
                  </a:schemeClr>
                </a:solidFill>
              </a:rPr>
              <a:t>Legislaciones </a:t>
            </a:r>
            <a:r>
              <a:rPr lang="es-AR" sz="2000" dirty="0">
                <a:solidFill>
                  <a:schemeClr val="bg2">
                    <a:lumMod val="25000"/>
                  </a:schemeClr>
                </a:solidFill>
              </a:rPr>
              <a:t>Internacionales y Nacionales </a:t>
            </a:r>
            <a:r>
              <a:rPr lang="es-AR" sz="2000" dirty="0" smtClean="0">
                <a:solidFill>
                  <a:schemeClr val="bg2">
                    <a:lumMod val="25000"/>
                  </a:schemeClr>
                </a:solidFill>
              </a:rPr>
              <a:t>para</a:t>
            </a:r>
            <a:r>
              <a:rPr lang="es-ES" sz="2000" i="1" dirty="0" smtClean="0">
                <a:solidFill>
                  <a:schemeClr val="bg2">
                    <a:lumMod val="25000"/>
                  </a:schemeClr>
                </a:solidFill>
              </a:rPr>
              <a:t> </a:t>
            </a:r>
            <a:r>
              <a:rPr lang="es-ES" sz="2000" i="1" dirty="0">
                <a:solidFill>
                  <a:schemeClr val="bg2">
                    <a:lumMod val="25000"/>
                  </a:schemeClr>
                </a:solidFill>
              </a:rPr>
              <a:t>prevenir, sancionar y erradicar la violencia contra las mujeres</a:t>
            </a:r>
            <a:endParaRPr lang="es-AR" sz="2000" dirty="0">
              <a:solidFill>
                <a:schemeClr val="bg2">
                  <a:lumMod val="25000"/>
                </a:schemeClr>
              </a:solidFill>
            </a:endParaRPr>
          </a:p>
          <a:p>
            <a:pPr algn="r"/>
            <a:endParaRPr lang="fr-FR" sz="2000" b="1" cap="none" spc="0" dirty="0" smtClean="0">
              <a:ln w="12700">
                <a:solidFill>
                  <a:schemeClr val="tx2">
                    <a:satMod val="155000"/>
                  </a:schemeClr>
                </a:solidFill>
                <a:prstDash val="solid"/>
              </a:ln>
              <a:solidFill>
                <a:schemeClr val="bg2">
                  <a:tint val="85000"/>
                  <a:satMod val="155000"/>
                </a:schemeClr>
              </a:solidFill>
            </a:endParaRPr>
          </a:p>
        </p:txBody>
      </p:sp>
      <p:sp>
        <p:nvSpPr>
          <p:cNvPr id="7" name="6 Rectángulo redondeado"/>
          <p:cNvSpPr/>
          <p:nvPr/>
        </p:nvSpPr>
        <p:spPr>
          <a:xfrm>
            <a:off x="5796136" y="5070592"/>
            <a:ext cx="72008" cy="1586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aphicFrame>
        <p:nvGraphicFramePr>
          <p:cNvPr id="8" name="7 Diagrama"/>
          <p:cNvGraphicFramePr/>
          <p:nvPr>
            <p:extLst>
              <p:ext uri="{D42A27DB-BD31-4B8C-83A1-F6EECF244321}">
                <p14:modId xmlns:p14="http://schemas.microsoft.com/office/powerpoint/2010/main" val="3001029928"/>
              </p:ext>
            </p:extLst>
          </p:nvPr>
        </p:nvGraphicFramePr>
        <p:xfrm>
          <a:off x="1763688" y="4653136"/>
          <a:ext cx="5544616" cy="2016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9929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714348" y="1643050"/>
            <a:ext cx="7429552" cy="369332"/>
          </a:xfrm>
          <a:prstGeom prst="rect">
            <a:avLst/>
          </a:prstGeom>
          <a:noFill/>
        </p:spPr>
        <p:txBody>
          <a:bodyPr wrap="square" rtlCol="0">
            <a:spAutoFit/>
          </a:bodyPr>
          <a:lstStyle/>
          <a:p>
            <a:pPr>
              <a:buFont typeface="Wingdings" pitchFamily="2" charset="2"/>
              <a:buChar char="Ø"/>
            </a:pPr>
            <a:endParaRPr lang="es-ES" dirty="0"/>
          </a:p>
        </p:txBody>
      </p:sp>
      <p:sp>
        <p:nvSpPr>
          <p:cNvPr id="4" name="3 Elipse"/>
          <p:cNvSpPr/>
          <p:nvPr/>
        </p:nvSpPr>
        <p:spPr>
          <a:xfrm>
            <a:off x="827584" y="4077072"/>
            <a:ext cx="314315" cy="314315"/>
          </a:xfrm>
          <a:prstGeom prst="ellipse">
            <a:avLst/>
          </a:prstGeom>
          <a:solidFill>
            <a:srgbClr val="F3800D"/>
          </a:solidFill>
          <a:ln>
            <a:solidFill>
              <a:srgbClr val="F3800D"/>
            </a:solidFill>
          </a:ln>
        </p:spPr>
        <p:style>
          <a:lnRef idx="2">
            <a:scrgbClr r="0" g="0" b="0"/>
          </a:lnRef>
          <a:fillRef idx="1">
            <a:scrgbClr r="0" g="0" b="0"/>
          </a:fillRef>
          <a:effectRef idx="0">
            <a:schemeClr val="accent2">
              <a:hueOff val="0"/>
              <a:satOff val="0"/>
              <a:lumOff val="0"/>
              <a:alphaOff val="0"/>
            </a:schemeClr>
          </a:effectRef>
          <a:fontRef idx="minor">
            <a:schemeClr val="lt1"/>
          </a:fontRef>
        </p:style>
      </p:sp>
      <p:graphicFrame>
        <p:nvGraphicFramePr>
          <p:cNvPr id="5" name="4 Diagrama"/>
          <p:cNvGraphicFramePr/>
          <p:nvPr>
            <p:extLst>
              <p:ext uri="{D42A27DB-BD31-4B8C-83A1-F6EECF244321}">
                <p14:modId xmlns:p14="http://schemas.microsoft.com/office/powerpoint/2010/main" val="2892250357"/>
              </p:ext>
            </p:extLst>
          </p:nvPr>
        </p:nvGraphicFramePr>
        <p:xfrm>
          <a:off x="611560" y="404664"/>
          <a:ext cx="7992888" cy="43403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565077"/>
            <a:ext cx="8064896" cy="923330"/>
          </a:xfrm>
          <a:prstGeom prst="rect">
            <a:avLst/>
          </a:prstGeom>
        </p:spPr>
        <p:style>
          <a:lnRef idx="3">
            <a:schemeClr val="lt1"/>
          </a:lnRef>
          <a:fillRef idx="1">
            <a:schemeClr val="accent3"/>
          </a:fillRef>
          <a:effectRef idx="1">
            <a:schemeClr val="accent3"/>
          </a:effectRef>
          <a:fontRef idx="minor">
            <a:schemeClr val="lt1"/>
          </a:fontRef>
        </p:style>
        <p:txBody>
          <a:bodyPr wrap="square" rtlCol="0" anchor="ctr">
            <a:spAutoFit/>
          </a:bodyPr>
          <a:lstStyle/>
          <a:p>
            <a:pPr algn="ctr"/>
            <a:r>
              <a:rPr lang="es-ES" b="1" dirty="0" smtClean="0">
                <a:latin typeface="Arial" pitchFamily="34" charset="0"/>
                <a:cs typeface="Arial" pitchFamily="34" charset="0"/>
              </a:rPr>
              <a:t> </a:t>
            </a:r>
          </a:p>
          <a:p>
            <a:pPr algn="ctr"/>
            <a:r>
              <a:rPr lang="es-ES" b="1" dirty="0" smtClean="0">
                <a:latin typeface="Arial" pitchFamily="34" charset="0"/>
                <a:cs typeface="Arial" pitchFamily="34" charset="0"/>
              </a:rPr>
              <a:t>FACTORES DE RIESGO SUBJETIVOS  </a:t>
            </a:r>
          </a:p>
          <a:p>
            <a:pPr algn="ctr"/>
            <a:r>
              <a:rPr lang="es-ES" b="1" dirty="0" smtClean="0">
                <a:latin typeface="Arial" pitchFamily="34" charset="0"/>
                <a:cs typeface="Arial" pitchFamily="34" charset="0"/>
              </a:rPr>
              <a:t>       </a:t>
            </a:r>
            <a:endParaRPr lang="es-ES" b="1" dirty="0">
              <a:latin typeface="Arial" pitchFamily="34" charset="0"/>
              <a:cs typeface="Arial" pitchFamily="34" charset="0"/>
            </a:endParaRPr>
          </a:p>
        </p:txBody>
      </p:sp>
      <p:sp>
        <p:nvSpPr>
          <p:cNvPr id="4" name="3 CuadroTexto"/>
          <p:cNvSpPr txBox="1"/>
          <p:nvPr/>
        </p:nvSpPr>
        <p:spPr>
          <a:xfrm>
            <a:off x="539552" y="1652608"/>
            <a:ext cx="8064896" cy="830997"/>
          </a:xfrm>
          <a:prstGeom prst="rect">
            <a:avLst/>
          </a:prstGeom>
          <a:noFill/>
          <a:ln>
            <a:solidFill>
              <a:schemeClr val="accent2"/>
            </a:solidFill>
            <a:prstDash val="lgDashDotDot"/>
          </a:ln>
        </p:spPr>
        <p:txBody>
          <a:bodyPr wrap="square" rtlCol="0">
            <a:spAutoFit/>
          </a:bodyPr>
          <a:lstStyle/>
          <a:p>
            <a:pPr algn="just">
              <a:lnSpc>
                <a:spcPct val="150000"/>
              </a:lnSpc>
            </a:pPr>
            <a:r>
              <a:rPr lang="es-ES" sz="1600" dirty="0" smtClean="0">
                <a:latin typeface="Arial" pitchFamily="34" charset="0"/>
                <a:cs typeface="Arial" pitchFamily="34" charset="0"/>
              </a:rPr>
              <a:t>Según la OMS, «un factor de riesgo es cualquier rasgo, característica o exposición de un individuo que aumente su probabilidad de sufrir una enfermedad o lesión». </a:t>
            </a:r>
            <a:endParaRPr lang="es-ES" sz="1600" dirty="0">
              <a:latin typeface="Arial" pitchFamily="34" charset="0"/>
              <a:cs typeface="Arial" pitchFamily="34" charset="0"/>
            </a:endParaRPr>
          </a:p>
        </p:txBody>
      </p:sp>
      <p:sp>
        <p:nvSpPr>
          <p:cNvPr id="5" name="4 CuadroTexto"/>
          <p:cNvSpPr txBox="1"/>
          <p:nvPr/>
        </p:nvSpPr>
        <p:spPr>
          <a:xfrm>
            <a:off x="539552" y="2636912"/>
            <a:ext cx="8064896" cy="923330"/>
          </a:xfrm>
          <a:prstGeom prst="rect">
            <a:avLst/>
          </a:prstGeom>
        </p:spPr>
        <p:style>
          <a:lnRef idx="3">
            <a:schemeClr val="lt1"/>
          </a:lnRef>
          <a:fillRef idx="1">
            <a:schemeClr val="accent2"/>
          </a:fillRef>
          <a:effectRef idx="1">
            <a:schemeClr val="accent2"/>
          </a:effectRef>
          <a:fontRef idx="minor">
            <a:schemeClr val="lt1"/>
          </a:fontRef>
        </p:style>
        <p:txBody>
          <a:bodyPr wrap="square" rtlCol="0" anchor="ctr">
            <a:spAutoFit/>
          </a:bodyPr>
          <a:lstStyle/>
          <a:p>
            <a:pPr algn="ctr"/>
            <a:endParaRPr lang="es-ES" dirty="0" smtClean="0">
              <a:latin typeface="Arial" pitchFamily="34" charset="0"/>
              <a:cs typeface="Arial" pitchFamily="34" charset="0"/>
            </a:endParaRPr>
          </a:p>
          <a:p>
            <a:pPr algn="ctr"/>
            <a:r>
              <a:rPr lang="es-ES" b="1" dirty="0" smtClean="0">
                <a:latin typeface="Arial" pitchFamily="34" charset="0"/>
                <a:cs typeface="Arial" pitchFamily="34" charset="0"/>
              </a:rPr>
              <a:t>VIOLENCIA CONYUGAL</a:t>
            </a:r>
          </a:p>
          <a:p>
            <a:pPr algn="ctr"/>
            <a:endParaRPr lang="es-ES" dirty="0"/>
          </a:p>
        </p:txBody>
      </p:sp>
      <p:sp>
        <p:nvSpPr>
          <p:cNvPr id="6" name="5 CuadroTexto"/>
          <p:cNvSpPr txBox="1"/>
          <p:nvPr/>
        </p:nvSpPr>
        <p:spPr>
          <a:xfrm>
            <a:off x="539552" y="3717032"/>
            <a:ext cx="8064896" cy="1200329"/>
          </a:xfrm>
          <a:prstGeom prst="rect">
            <a:avLst/>
          </a:prstGeom>
          <a:noFill/>
          <a:ln>
            <a:solidFill>
              <a:schemeClr val="accent3"/>
            </a:solidFill>
            <a:prstDash val="lgDashDotDot"/>
          </a:ln>
        </p:spPr>
        <p:txBody>
          <a:bodyPr wrap="square" rtlCol="0">
            <a:spAutoFit/>
          </a:bodyPr>
          <a:lstStyle/>
          <a:p>
            <a:pPr algn="just">
              <a:lnSpc>
                <a:spcPct val="150000"/>
              </a:lnSpc>
            </a:pPr>
            <a:r>
              <a:rPr lang="es-ES" sz="1600" dirty="0" smtClean="0">
                <a:latin typeface="Arial" pitchFamily="34" charset="0"/>
                <a:cs typeface="Arial" pitchFamily="34" charset="0"/>
              </a:rPr>
              <a:t>La ley 26.485 de Protección Integral para prevenir, sancionar y erradicar la violencia contra las mujeres en los ámbitos en que estas desarrollan sus relaciones interpersonales, la incluye dentro de la modalidad de violencia doméstica.</a:t>
            </a:r>
            <a:endParaRPr lang="es-ES" sz="1600"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565077"/>
            <a:ext cx="8064896" cy="923330"/>
          </a:xfrm>
          <a:prstGeom prst="rect">
            <a:avLst/>
          </a:prstGeom>
        </p:spPr>
        <p:style>
          <a:lnRef idx="3">
            <a:schemeClr val="lt1"/>
          </a:lnRef>
          <a:fillRef idx="1">
            <a:schemeClr val="accent3"/>
          </a:fillRef>
          <a:effectRef idx="1">
            <a:schemeClr val="accent3"/>
          </a:effectRef>
          <a:fontRef idx="minor">
            <a:schemeClr val="lt1"/>
          </a:fontRef>
        </p:style>
        <p:txBody>
          <a:bodyPr wrap="square" rtlCol="0" anchor="ctr">
            <a:spAutoFit/>
          </a:bodyPr>
          <a:lstStyle/>
          <a:p>
            <a:pPr algn="ctr"/>
            <a:r>
              <a:rPr lang="es-ES" b="1" dirty="0" smtClean="0">
                <a:latin typeface="Arial" pitchFamily="34" charset="0"/>
                <a:cs typeface="Arial" pitchFamily="34" charset="0"/>
              </a:rPr>
              <a:t> </a:t>
            </a:r>
          </a:p>
          <a:p>
            <a:pPr algn="ctr"/>
            <a:r>
              <a:rPr lang="es-ES" b="1" dirty="0" smtClean="0">
                <a:latin typeface="Arial" pitchFamily="34" charset="0"/>
                <a:cs typeface="Arial" pitchFamily="34" charset="0"/>
              </a:rPr>
              <a:t>REELABORACION  </a:t>
            </a:r>
          </a:p>
          <a:p>
            <a:pPr algn="ctr"/>
            <a:r>
              <a:rPr lang="es-ES" b="1" dirty="0" smtClean="0">
                <a:latin typeface="Arial" pitchFamily="34" charset="0"/>
                <a:cs typeface="Arial" pitchFamily="34" charset="0"/>
              </a:rPr>
              <a:t>       </a:t>
            </a:r>
            <a:endParaRPr lang="es-ES" b="1" dirty="0">
              <a:latin typeface="Arial" pitchFamily="34" charset="0"/>
              <a:cs typeface="Arial" pitchFamily="34" charset="0"/>
            </a:endParaRPr>
          </a:p>
        </p:txBody>
      </p:sp>
      <p:sp>
        <p:nvSpPr>
          <p:cNvPr id="4" name="3 CuadroTexto"/>
          <p:cNvSpPr txBox="1"/>
          <p:nvPr/>
        </p:nvSpPr>
        <p:spPr>
          <a:xfrm>
            <a:off x="539552" y="1652608"/>
            <a:ext cx="8064896" cy="1569660"/>
          </a:xfrm>
          <a:prstGeom prst="rect">
            <a:avLst/>
          </a:prstGeom>
          <a:noFill/>
          <a:ln>
            <a:solidFill>
              <a:schemeClr val="accent2"/>
            </a:solidFill>
            <a:prstDash val="lgDashDotDot"/>
          </a:ln>
        </p:spPr>
        <p:txBody>
          <a:bodyPr wrap="square" rtlCol="0">
            <a:spAutoFit/>
          </a:bodyPr>
          <a:lstStyle/>
          <a:p>
            <a:pPr algn="just">
              <a:lnSpc>
                <a:spcPct val="150000"/>
              </a:lnSpc>
            </a:pPr>
            <a:r>
              <a:rPr lang="es-ES" sz="1600" dirty="0" smtClean="0">
                <a:latin typeface="Arial" pitchFamily="34" charset="0"/>
                <a:cs typeface="Arial" pitchFamily="34" charset="0"/>
              </a:rPr>
              <a:t>Implica la oportunidad de hacer propio el material extraído de la experiencia, antes desestimado, para atribuirle un significado novedoso, permitiendo así que la persona se implique de otra manera en su vivenciar y logrando, tal vez, un cambio en su posición subjetiva. </a:t>
            </a:r>
            <a:endParaRPr lang="es-ES" sz="1600" dirty="0">
              <a:latin typeface="Arial" pitchFamily="34" charset="0"/>
              <a:cs typeface="Arial" pitchFamily="34" charset="0"/>
            </a:endParaRPr>
          </a:p>
        </p:txBody>
      </p:sp>
      <p:sp>
        <p:nvSpPr>
          <p:cNvPr id="5" name="4 CuadroTexto"/>
          <p:cNvSpPr txBox="1"/>
          <p:nvPr/>
        </p:nvSpPr>
        <p:spPr>
          <a:xfrm>
            <a:off x="539552" y="3379058"/>
            <a:ext cx="8064896" cy="923330"/>
          </a:xfrm>
          <a:prstGeom prst="rect">
            <a:avLst/>
          </a:prstGeom>
        </p:spPr>
        <p:style>
          <a:lnRef idx="3">
            <a:schemeClr val="lt1"/>
          </a:lnRef>
          <a:fillRef idx="1">
            <a:schemeClr val="accent2"/>
          </a:fillRef>
          <a:effectRef idx="1">
            <a:schemeClr val="accent2"/>
          </a:effectRef>
          <a:fontRef idx="minor">
            <a:schemeClr val="lt1"/>
          </a:fontRef>
        </p:style>
        <p:txBody>
          <a:bodyPr wrap="square" rtlCol="0" anchor="ctr">
            <a:spAutoFit/>
          </a:bodyPr>
          <a:lstStyle/>
          <a:p>
            <a:pPr algn="ctr"/>
            <a:endParaRPr lang="es-ES" dirty="0" smtClean="0">
              <a:latin typeface="Arial" pitchFamily="34" charset="0"/>
              <a:cs typeface="Arial" pitchFamily="34" charset="0"/>
            </a:endParaRPr>
          </a:p>
          <a:p>
            <a:pPr algn="ctr"/>
            <a:r>
              <a:rPr lang="es-ES" b="1" dirty="0" smtClean="0">
                <a:latin typeface="Arial" pitchFamily="34" charset="0"/>
                <a:cs typeface="Arial" pitchFamily="34" charset="0"/>
              </a:rPr>
              <a:t>POSICION SUBJETIVA</a:t>
            </a:r>
          </a:p>
          <a:p>
            <a:pPr algn="ctr"/>
            <a:endParaRPr lang="es-ES" dirty="0"/>
          </a:p>
        </p:txBody>
      </p:sp>
      <p:sp>
        <p:nvSpPr>
          <p:cNvPr id="6" name="5 CuadroTexto"/>
          <p:cNvSpPr txBox="1"/>
          <p:nvPr/>
        </p:nvSpPr>
        <p:spPr>
          <a:xfrm>
            <a:off x="539552" y="4479503"/>
            <a:ext cx="8064896" cy="461665"/>
          </a:xfrm>
          <a:prstGeom prst="rect">
            <a:avLst/>
          </a:prstGeom>
          <a:noFill/>
          <a:ln>
            <a:solidFill>
              <a:schemeClr val="accent3"/>
            </a:solidFill>
            <a:prstDash val="lgDashDotDot"/>
          </a:ln>
        </p:spPr>
        <p:txBody>
          <a:bodyPr wrap="square" rtlCol="0">
            <a:spAutoFit/>
          </a:bodyPr>
          <a:lstStyle/>
          <a:p>
            <a:pPr algn="just">
              <a:lnSpc>
                <a:spcPct val="150000"/>
              </a:lnSpc>
            </a:pPr>
            <a:r>
              <a:rPr lang="es-ES" sz="1600" dirty="0" smtClean="0">
                <a:latin typeface="Arial" pitchFamily="34" charset="0"/>
                <a:cs typeface="Arial" pitchFamily="34" charset="0"/>
              </a:rPr>
              <a:t>Es el modo que una persona tiene de vincularse con su entorno a nivel inconciente.</a:t>
            </a:r>
            <a:endParaRPr lang="es-ES" sz="1600" i="1" dirty="0">
              <a:latin typeface="Arial" pitchFamily="34" charset="0"/>
              <a:cs typeface="Arial" pitchFamily="34" charset="0"/>
            </a:endParaRPr>
          </a:p>
        </p:txBody>
      </p:sp>
    </p:spTree>
    <p:extLst>
      <p:ext uri="{BB962C8B-B14F-4D97-AF65-F5344CB8AC3E}">
        <p14:creationId xmlns:p14="http://schemas.microsoft.com/office/powerpoint/2010/main" val="35393527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557728" y="437767"/>
            <a:ext cx="8046720" cy="975009"/>
          </a:xfrm>
          <a:prstGeom prst="rect">
            <a:avLst/>
          </a:prstGeom>
          <a:ln/>
        </p:spPr>
        <p:style>
          <a:lnRef idx="3">
            <a:schemeClr val="lt1"/>
          </a:lnRef>
          <a:fillRef idx="1">
            <a:schemeClr val="accent6"/>
          </a:fillRef>
          <a:effectRef idx="1">
            <a:schemeClr val="accent6"/>
          </a:effectRef>
          <a:fontRef idx="minor">
            <a:schemeClr val="lt1"/>
          </a:fontRef>
        </p:style>
        <p:txBody>
          <a:bodyPr anchor="ctr">
            <a:normAutofit/>
          </a:bodyPr>
          <a:lstStyle>
            <a:lvl1pPr algn="l" defTabSz="914400" rtl="0" eaLnBrk="1" latinLnBrk="0" hangingPunct="1">
              <a:spcBef>
                <a:spcPct val="0"/>
              </a:spcBef>
              <a:buNone/>
              <a:defRPr sz="2800" kern="1200" cap="all"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s-ES" sz="2000" b="1" dirty="0" smtClean="0">
                <a:latin typeface="Arial" pitchFamily="34" charset="0"/>
                <a:cs typeface="Arial" pitchFamily="34" charset="0"/>
              </a:rPr>
              <a:t>instituciones </a:t>
            </a:r>
            <a:r>
              <a:rPr lang="es-ES" sz="2000" b="1" dirty="0">
                <a:latin typeface="Arial" pitchFamily="34" charset="0"/>
                <a:cs typeface="Arial" pitchFamily="34" charset="0"/>
              </a:rPr>
              <a:t>que abordan la </a:t>
            </a:r>
            <a:r>
              <a:rPr lang="es-ES" sz="2000" b="1" dirty="0" smtClean="0">
                <a:latin typeface="Arial" pitchFamily="34" charset="0"/>
                <a:cs typeface="Arial" pitchFamily="34" charset="0"/>
              </a:rPr>
              <a:t>problemática en </a:t>
            </a:r>
            <a:r>
              <a:rPr lang="es-ES" sz="2000" b="1" dirty="0">
                <a:latin typeface="Arial" pitchFamily="34" charset="0"/>
                <a:cs typeface="Arial" pitchFamily="34" charset="0"/>
              </a:rPr>
              <a:t>la </a:t>
            </a:r>
            <a:r>
              <a:rPr lang="es-ES" sz="2000" b="1" dirty="0" smtClean="0">
                <a:latin typeface="Arial" pitchFamily="34" charset="0"/>
                <a:cs typeface="Arial" pitchFamily="34" charset="0"/>
              </a:rPr>
              <a:t>ciudad de </a:t>
            </a:r>
            <a:r>
              <a:rPr lang="es-ES" sz="2000" b="1" dirty="0">
                <a:latin typeface="Arial" pitchFamily="34" charset="0"/>
                <a:cs typeface="Arial" pitchFamily="34" charset="0"/>
              </a:rPr>
              <a:t>Mar del Plata</a:t>
            </a:r>
            <a:endParaRPr lang="es-AR" sz="2000" b="1" cap="none"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Flecha abajo"/>
          <p:cNvSpPr/>
          <p:nvPr/>
        </p:nvSpPr>
        <p:spPr>
          <a:xfrm>
            <a:off x="2231653" y="1412777"/>
            <a:ext cx="484632" cy="576064"/>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s-AR"/>
          </a:p>
        </p:txBody>
      </p:sp>
      <p:sp>
        <p:nvSpPr>
          <p:cNvPr id="9" name="8 Flecha abajo"/>
          <p:cNvSpPr/>
          <p:nvPr/>
        </p:nvSpPr>
        <p:spPr>
          <a:xfrm>
            <a:off x="6372200" y="1412776"/>
            <a:ext cx="484632" cy="576065"/>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s-AR"/>
          </a:p>
        </p:txBody>
      </p:sp>
      <p:graphicFrame>
        <p:nvGraphicFramePr>
          <p:cNvPr id="10" name="9 Diagrama"/>
          <p:cNvGraphicFramePr/>
          <p:nvPr>
            <p:extLst>
              <p:ext uri="{D42A27DB-BD31-4B8C-83A1-F6EECF244321}">
                <p14:modId xmlns:p14="http://schemas.microsoft.com/office/powerpoint/2010/main" val="3225133930"/>
              </p:ext>
            </p:extLst>
          </p:nvPr>
        </p:nvGraphicFramePr>
        <p:xfrm>
          <a:off x="539552" y="2060848"/>
          <a:ext cx="8136904" cy="1224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10 Rectángulo redondeado"/>
          <p:cNvSpPr/>
          <p:nvPr/>
        </p:nvSpPr>
        <p:spPr>
          <a:xfrm>
            <a:off x="539552" y="3178258"/>
            <a:ext cx="2502104" cy="1474878"/>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s-AR" b="1" dirty="0" smtClean="0"/>
              <a:t>Espacios grupales</a:t>
            </a:r>
            <a:endParaRPr lang="es-AR" b="1" dirty="0"/>
          </a:p>
        </p:txBody>
      </p:sp>
      <p:sp>
        <p:nvSpPr>
          <p:cNvPr id="14" name="13 Rectángulo redondeado"/>
          <p:cNvSpPr/>
          <p:nvPr/>
        </p:nvSpPr>
        <p:spPr>
          <a:xfrm>
            <a:off x="3294032" y="3212976"/>
            <a:ext cx="2502104" cy="1474878"/>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s-AR" b="1" dirty="0" smtClean="0"/>
              <a:t>Promueven la discusión</a:t>
            </a:r>
            <a:endParaRPr lang="es-AR" b="1" dirty="0"/>
          </a:p>
        </p:txBody>
      </p:sp>
      <p:sp>
        <p:nvSpPr>
          <p:cNvPr id="15" name="14 Rectángulo redondeado"/>
          <p:cNvSpPr/>
          <p:nvPr/>
        </p:nvSpPr>
        <p:spPr>
          <a:xfrm>
            <a:off x="6012160" y="3212976"/>
            <a:ext cx="2502104" cy="1474878"/>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s-AR" b="1" dirty="0" smtClean="0"/>
              <a:t>Promueven la reelaboración</a:t>
            </a:r>
            <a:endParaRPr lang="es-AR" b="1" dirty="0"/>
          </a:p>
        </p:txBody>
      </p:sp>
    </p:spTree>
    <p:extLst>
      <p:ext uri="{BB962C8B-B14F-4D97-AF65-F5344CB8AC3E}">
        <p14:creationId xmlns:p14="http://schemas.microsoft.com/office/powerpoint/2010/main" val="19497446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endParaRPr lang="es-ES"/>
          </a:p>
        </p:txBody>
      </p:sp>
      <p:sp>
        <p:nvSpPr>
          <p:cNvPr id="4" name="Título 1"/>
          <p:cNvSpPr txBox="1">
            <a:spLocks/>
          </p:cNvSpPr>
          <p:nvPr/>
        </p:nvSpPr>
        <p:spPr>
          <a:xfrm>
            <a:off x="611561" y="529532"/>
            <a:ext cx="7920879" cy="955252"/>
          </a:xfrm>
          <a:prstGeom prst="rect">
            <a:avLst/>
          </a:prstGeom>
          <a:ln>
            <a:solidFill>
              <a:schemeClr val="bg1"/>
            </a:solidFill>
          </a:ln>
          <a:scene3d>
            <a:camera prst="orthographicFront">
              <a:rot lat="0" lon="0" rev="0"/>
            </a:camera>
            <a:lightRig rig="threePt" dir="t">
              <a:rot lat="0" lon="0" rev="20400000"/>
            </a:lightRig>
          </a:scene3d>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scene3d>
              <a:camera prst="orthographicFront"/>
              <a:lightRig rig="balanced" dir="t">
                <a:rot lat="0" lon="0" rev="2100000"/>
              </a:lightRig>
            </a:scene3d>
            <a:sp3d extrusionH="57150" prstMaterial="metal">
              <a:bevelT w="38100" h="25400"/>
              <a:contourClr>
                <a:schemeClr val="bg2"/>
              </a:contourClr>
            </a:sp3d>
          </a:bodyPr>
          <a:lstStyle>
            <a:lvl1pPr algn="l" defTabSz="914400" rtl="0" eaLnBrk="1" latinLnBrk="0" hangingPunct="1">
              <a:spcBef>
                <a:spcPct val="0"/>
              </a:spcBef>
              <a:buNone/>
              <a:defRPr sz="2800" kern="1200" cap="all"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tab pos="628650" algn="l"/>
              </a:tabLst>
              <a:defRPr/>
            </a:pPr>
            <a:r>
              <a:rPr kumimoji="0" lang="es-MX" sz="2400" b="1" i="0" u="none" strike="noStrike" kern="1200" cap="none" normalizeH="0" baseline="0" noProof="0" dirty="0" smtClean="0">
                <a:ln w="50800">
                  <a:noFill/>
                </a:ln>
                <a:solidFill>
                  <a:schemeClr val="bg1"/>
                </a:solidFill>
                <a:effectLst>
                  <a:outerShdw blurRad="38100" dist="38100" dir="2700000" algn="tl">
                    <a:srgbClr val="000000">
                      <a:alpha val="43137"/>
                    </a:srgbClr>
                  </a:outerShdw>
                </a:effectLst>
                <a:uLnTx/>
                <a:uFillTx/>
                <a:latin typeface="+mj-lt"/>
                <a:ea typeface="+mn-ea"/>
                <a:cs typeface="+mn-cs"/>
              </a:rPr>
              <a:t>DISEÑO</a:t>
            </a:r>
            <a:r>
              <a:rPr kumimoji="0" lang="es-MX" sz="2400" b="1" i="0" u="none" strike="noStrike" kern="1200" cap="none" normalizeH="0" noProof="0" dirty="0" smtClean="0">
                <a:ln w="50800">
                  <a:noFill/>
                </a:ln>
                <a:solidFill>
                  <a:schemeClr val="bg1"/>
                </a:solidFill>
                <a:effectLst>
                  <a:outerShdw blurRad="38100" dist="38100" dir="2700000" algn="tl">
                    <a:srgbClr val="000000">
                      <a:alpha val="43137"/>
                    </a:srgbClr>
                  </a:outerShdw>
                </a:effectLst>
                <a:uLnTx/>
                <a:uFillTx/>
                <a:latin typeface="+mj-lt"/>
                <a:ea typeface="+mn-ea"/>
                <a:cs typeface="+mn-cs"/>
              </a:rPr>
              <a:t> DEL INSTRUMENTO</a:t>
            </a:r>
            <a:endParaRPr kumimoji="0" lang="es-MX" sz="2400" b="1" i="0" u="none" strike="noStrike" kern="1200" cap="none" normalizeH="0" baseline="0" noProof="0" dirty="0" smtClean="0">
              <a:ln w="50800">
                <a:noFill/>
              </a:ln>
              <a:solidFill>
                <a:schemeClr val="bg1"/>
              </a:solidFill>
              <a:effectLst>
                <a:outerShdw blurRad="38100" dist="38100" dir="2700000" algn="tl">
                  <a:srgbClr val="000000">
                    <a:alpha val="43137"/>
                  </a:srgbClr>
                </a:outerShdw>
              </a:effectLst>
              <a:uLnTx/>
              <a:uFillTx/>
              <a:latin typeface="+mj-lt"/>
              <a:ea typeface="+mn-ea"/>
              <a:cs typeface="+mn-cs"/>
            </a:endParaRPr>
          </a:p>
        </p:txBody>
      </p:sp>
      <p:sp>
        <p:nvSpPr>
          <p:cNvPr id="5" name="4 Título"/>
          <p:cNvSpPr txBox="1">
            <a:spLocks/>
          </p:cNvSpPr>
          <p:nvPr/>
        </p:nvSpPr>
        <p:spPr>
          <a:xfrm>
            <a:off x="1097280" y="365760"/>
            <a:ext cx="7684302" cy="502567"/>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AR" sz="2800" b="0" i="0" u="none" strike="noStrike" kern="1200" cap="all" spc="0" normalizeH="0" baseline="0" noProof="0" smtClean="0">
                <a:ln>
                  <a:noFill/>
                </a:ln>
                <a:solidFill>
                  <a:srgbClr val="000000"/>
                </a:solidFill>
                <a:effectLst/>
                <a:uLnTx/>
                <a:uFillTx/>
                <a:latin typeface="Franklin Gothic Medium"/>
                <a:ea typeface="+mj-ea"/>
                <a:cs typeface="+mj-cs"/>
              </a:rPr>
              <a:t/>
            </a:r>
            <a:br>
              <a:rPr kumimoji="0" lang="es-AR" sz="2800" b="0" i="0" u="none" strike="noStrike" kern="1200" cap="all" spc="0" normalizeH="0" baseline="0" noProof="0" smtClean="0">
                <a:ln>
                  <a:noFill/>
                </a:ln>
                <a:solidFill>
                  <a:srgbClr val="000000"/>
                </a:solidFill>
                <a:effectLst/>
                <a:uLnTx/>
                <a:uFillTx/>
                <a:latin typeface="Franklin Gothic Medium"/>
                <a:ea typeface="+mj-ea"/>
                <a:cs typeface="+mj-cs"/>
              </a:rPr>
            </a:br>
            <a:endParaRPr kumimoji="0" lang="es-AR" sz="2800" b="0" i="0" u="none" strike="noStrike" kern="1200" cap="all" spc="0" normalizeH="0" baseline="0" noProof="0" dirty="0">
              <a:ln>
                <a:noFill/>
              </a:ln>
              <a:solidFill>
                <a:srgbClr val="000000"/>
              </a:solidFill>
              <a:effectLst/>
              <a:uLnTx/>
              <a:uFillTx/>
              <a:latin typeface="Franklin Gothic Medium"/>
              <a:ea typeface="+mj-ea"/>
              <a:cs typeface="+mj-cs"/>
            </a:endParaRPr>
          </a:p>
        </p:txBody>
      </p:sp>
      <p:graphicFrame>
        <p:nvGraphicFramePr>
          <p:cNvPr id="6" name="5 Diagrama"/>
          <p:cNvGraphicFramePr/>
          <p:nvPr>
            <p:extLst>
              <p:ext uri="{D42A27DB-BD31-4B8C-83A1-F6EECF244321}">
                <p14:modId xmlns:p14="http://schemas.microsoft.com/office/powerpoint/2010/main" val="2393691266"/>
              </p:ext>
            </p:extLst>
          </p:nvPr>
        </p:nvGraphicFramePr>
        <p:xfrm>
          <a:off x="611560" y="1772816"/>
          <a:ext cx="7848869" cy="2880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68362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
  <TotalTime>1840</TotalTime>
  <Words>830</Words>
  <Application>Microsoft Office PowerPoint</Application>
  <PresentationFormat>Presentación en pantalla (4:3)</PresentationFormat>
  <Paragraphs>150</Paragraphs>
  <Slides>18</Slides>
  <Notes>4</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Ángulos</vt:lpstr>
      <vt:lpstr>Presentación de PowerPoint</vt:lpstr>
      <vt:lpstr>Presentación de PowerPoint</vt:lpstr>
      <vt:lpstr>Presentación de PowerPoint</vt:lpstr>
      <vt:lpstr>    MARCO TEÓRICO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Muchas 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dc:creator>
  <cp:lastModifiedBy>Rocio Trobo</cp:lastModifiedBy>
  <cp:revision>156</cp:revision>
  <dcterms:created xsi:type="dcterms:W3CDTF">2018-05-09T20:42:24Z</dcterms:created>
  <dcterms:modified xsi:type="dcterms:W3CDTF">2018-05-16T02:08:04Z</dcterms:modified>
</cp:coreProperties>
</file>