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2" r:id="rId2"/>
    <p:sldMasterId id="2147483692" r:id="rId3"/>
  </p:sldMasterIdLst>
  <p:notesMasterIdLst>
    <p:notesMasterId r:id="rId30"/>
  </p:notesMasterIdLst>
  <p:sldIdLst>
    <p:sldId id="277" r:id="rId4"/>
    <p:sldId id="257" r:id="rId5"/>
    <p:sldId id="258" r:id="rId6"/>
    <p:sldId id="260" r:id="rId7"/>
    <p:sldId id="270" r:id="rId8"/>
    <p:sldId id="267" r:id="rId9"/>
    <p:sldId id="265" r:id="rId10"/>
    <p:sldId id="272" r:id="rId11"/>
    <p:sldId id="275" r:id="rId12"/>
    <p:sldId id="263" r:id="rId13"/>
    <p:sldId id="264" r:id="rId14"/>
    <p:sldId id="276" r:id="rId15"/>
    <p:sldId id="268" r:id="rId16"/>
    <p:sldId id="278" r:id="rId17"/>
    <p:sldId id="279" r:id="rId18"/>
    <p:sldId id="280" r:id="rId19"/>
    <p:sldId id="282" r:id="rId20"/>
    <p:sldId id="281" r:id="rId21"/>
    <p:sldId id="284" r:id="rId22"/>
    <p:sldId id="286" r:id="rId23"/>
    <p:sldId id="288" r:id="rId24"/>
    <p:sldId id="287" r:id="rId25"/>
    <p:sldId id="285" r:id="rId26"/>
    <p:sldId id="291" r:id="rId27"/>
    <p:sldId id="289" r:id="rId28"/>
    <p:sldId id="290" r:id="rId2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6288"/>
        </a:solidFill>
        <a:effectLst/>
        <a:uFillTx/>
        <a:latin typeface="+mj-lt"/>
        <a:ea typeface="+mj-ea"/>
        <a:cs typeface="+mj-cs"/>
        <a:sym typeface="Georgia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6288"/>
        </a:solidFill>
        <a:effectLst/>
        <a:uFillTx/>
        <a:latin typeface="+mj-lt"/>
        <a:ea typeface="+mj-ea"/>
        <a:cs typeface="+mj-cs"/>
        <a:sym typeface="Georgia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6288"/>
        </a:solidFill>
        <a:effectLst/>
        <a:uFillTx/>
        <a:latin typeface="+mj-lt"/>
        <a:ea typeface="+mj-ea"/>
        <a:cs typeface="+mj-cs"/>
        <a:sym typeface="Georgia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6288"/>
        </a:solidFill>
        <a:effectLst/>
        <a:uFillTx/>
        <a:latin typeface="+mj-lt"/>
        <a:ea typeface="+mj-ea"/>
        <a:cs typeface="+mj-cs"/>
        <a:sym typeface="Georgia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6288"/>
        </a:solidFill>
        <a:effectLst/>
        <a:uFillTx/>
        <a:latin typeface="+mj-lt"/>
        <a:ea typeface="+mj-ea"/>
        <a:cs typeface="+mj-cs"/>
        <a:sym typeface="Georgia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6288"/>
        </a:solidFill>
        <a:effectLst/>
        <a:uFillTx/>
        <a:latin typeface="+mj-lt"/>
        <a:ea typeface="+mj-ea"/>
        <a:cs typeface="+mj-cs"/>
        <a:sym typeface="Georgia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6288"/>
        </a:solidFill>
        <a:effectLst/>
        <a:uFillTx/>
        <a:latin typeface="+mj-lt"/>
        <a:ea typeface="+mj-ea"/>
        <a:cs typeface="+mj-cs"/>
        <a:sym typeface="Georgia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6288"/>
        </a:solidFill>
        <a:effectLst/>
        <a:uFillTx/>
        <a:latin typeface="+mj-lt"/>
        <a:ea typeface="+mj-ea"/>
        <a:cs typeface="+mj-cs"/>
        <a:sym typeface="Georgia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6288"/>
        </a:solidFill>
        <a:effectLst/>
        <a:uFillTx/>
        <a:latin typeface="+mj-lt"/>
        <a:ea typeface="+mj-ea"/>
        <a:cs typeface="+mj-cs"/>
        <a:sym typeface="Georgi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26"/>
    <a:srgbClr val="0000FF"/>
    <a:srgbClr val="F6C876"/>
    <a:srgbClr val="B2DE82"/>
    <a:srgbClr val="A4D8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6288"/>
        </a:fontRef>
        <a:srgbClr val="006288"/>
      </a:tcTxStyle>
      <a:tcStyle>
        <a:tcBdr>
          <a:left>
            <a:ln w="12700" cap="flat">
              <a:solidFill>
                <a:srgbClr val="94DBE2"/>
              </a:solidFill>
              <a:prstDash val="solid"/>
              <a:miter lim="400000"/>
            </a:ln>
          </a:left>
          <a:right>
            <a:ln w="12700" cap="flat">
              <a:solidFill>
                <a:srgbClr val="94DBE2"/>
              </a:solidFill>
              <a:prstDash val="solid"/>
              <a:miter lim="400000"/>
            </a:ln>
          </a:right>
          <a:top>
            <a:ln w="12700" cap="flat">
              <a:solidFill>
                <a:srgbClr val="94DBE2"/>
              </a:solidFill>
              <a:prstDash val="solid"/>
              <a:miter lim="400000"/>
            </a:ln>
          </a:top>
          <a:bottom>
            <a:ln w="12700" cap="flat">
              <a:solidFill>
                <a:srgbClr val="94DBE2"/>
              </a:solidFill>
              <a:prstDash val="solid"/>
              <a:miter lim="400000"/>
            </a:ln>
          </a:bottom>
          <a:insideH>
            <a:ln w="12700" cap="flat">
              <a:solidFill>
                <a:srgbClr val="94DBE2"/>
              </a:solidFill>
              <a:prstDash val="solid"/>
              <a:miter lim="400000"/>
            </a:ln>
          </a:insideH>
          <a:insideV>
            <a:ln w="12700" cap="flat">
              <a:solidFill>
                <a:srgbClr val="94DBE2"/>
              </a:solidFill>
              <a:prstDash val="solid"/>
              <a:miter lim="400000"/>
            </a:ln>
          </a:insideV>
        </a:tcBdr>
        <a:fill>
          <a:solidFill>
            <a:srgbClr val="FFFFFF">
              <a:alpha val="80000"/>
            </a:srgbClr>
          </a:solidFill>
        </a:fill>
      </a:tcStyle>
    </a:wholeTbl>
    <a:band2H>
      <a:tcTxStyle/>
      <a:tcStyle>
        <a:tcBdr/>
        <a:fill>
          <a:solidFill>
            <a:srgbClr val="FFFFFF">
              <a:alpha val="6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BDFD4"/>
              </a:solidFill>
              <a:prstDash val="solid"/>
              <a:miter lim="400000"/>
            </a:ln>
          </a:left>
          <a:right>
            <a:ln w="12700" cap="flat">
              <a:solidFill>
                <a:srgbClr val="94DBE2"/>
              </a:solidFill>
              <a:prstDash val="solid"/>
              <a:miter lim="400000"/>
            </a:ln>
          </a:right>
          <a:top>
            <a:ln w="12700" cap="flat">
              <a:solidFill>
                <a:srgbClr val="94DBE2"/>
              </a:solidFill>
              <a:prstDash val="solid"/>
              <a:miter lim="400000"/>
            </a:ln>
          </a:top>
          <a:bottom>
            <a:ln w="12700" cap="flat">
              <a:solidFill>
                <a:srgbClr val="94DBE2"/>
              </a:solidFill>
              <a:prstDash val="solid"/>
              <a:miter lim="400000"/>
            </a:ln>
          </a:bottom>
          <a:insideH>
            <a:ln w="12700" cap="flat">
              <a:solidFill>
                <a:srgbClr val="94DBE2"/>
              </a:solidFill>
              <a:prstDash val="solid"/>
              <a:miter lim="400000"/>
            </a:ln>
          </a:insideH>
          <a:insideV>
            <a:ln w="12700" cap="flat">
              <a:solidFill>
                <a:srgbClr val="94DBE2"/>
              </a:solidFill>
              <a:prstDash val="solid"/>
              <a:miter lim="400000"/>
            </a:ln>
          </a:insideV>
        </a:tcBdr>
        <a:fill>
          <a:solidFill>
            <a:srgbClr val="7BB759"/>
          </a:solidFill>
        </a:fill>
      </a:tcStyle>
    </a:firstCol>
    <a:lastRow>
      <a:tcTxStyle b="off" i="off">
        <a:fontRef idx="minor">
          <a:srgbClr val="006288"/>
        </a:fontRef>
        <a:srgbClr val="006288"/>
      </a:tcTxStyle>
      <a:tcStyle>
        <a:tcBdr>
          <a:left>
            <a:ln w="12700" cap="flat">
              <a:solidFill>
                <a:srgbClr val="94DBE2"/>
              </a:solidFill>
              <a:prstDash val="solid"/>
              <a:miter lim="400000"/>
            </a:ln>
          </a:left>
          <a:right>
            <a:ln w="12700" cap="flat">
              <a:solidFill>
                <a:srgbClr val="94DBE2"/>
              </a:solidFill>
              <a:prstDash val="solid"/>
              <a:miter lim="400000"/>
            </a:ln>
          </a:right>
          <a:top>
            <a:ln w="25400" cap="flat">
              <a:solidFill>
                <a:srgbClr val="94DBE2"/>
              </a:solidFill>
              <a:prstDash val="solid"/>
              <a:miter lim="400000"/>
            </a:ln>
          </a:top>
          <a:bottom>
            <a:ln w="12700" cap="flat">
              <a:solidFill>
                <a:srgbClr val="DBDFD4"/>
              </a:solidFill>
              <a:prstDash val="solid"/>
              <a:miter lim="400000"/>
            </a:ln>
          </a:bottom>
          <a:insideH>
            <a:ln w="12700" cap="flat">
              <a:solidFill>
                <a:srgbClr val="94DBE2"/>
              </a:solidFill>
              <a:prstDash val="solid"/>
              <a:miter lim="400000"/>
            </a:ln>
          </a:insideH>
          <a:insideV>
            <a:ln w="12700" cap="flat">
              <a:solidFill>
                <a:srgbClr val="94DBE2"/>
              </a:solidFill>
              <a:prstDash val="solid"/>
              <a:miter lim="400000"/>
            </a:ln>
          </a:insideV>
        </a:tcBdr>
        <a:fill>
          <a:solidFill>
            <a:srgbClr val="FFFFFF">
              <a:alpha val="8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4DBE2"/>
              </a:solidFill>
              <a:prstDash val="solid"/>
              <a:miter lim="400000"/>
            </a:ln>
          </a:left>
          <a:right>
            <a:ln w="12700" cap="flat">
              <a:solidFill>
                <a:srgbClr val="94DBE2"/>
              </a:solidFill>
              <a:prstDash val="solid"/>
              <a:miter lim="400000"/>
            </a:ln>
          </a:right>
          <a:top>
            <a:ln w="12700" cap="flat">
              <a:solidFill>
                <a:srgbClr val="DBDFD4"/>
              </a:solidFill>
              <a:prstDash val="solid"/>
              <a:miter lim="400000"/>
            </a:ln>
          </a:top>
          <a:bottom>
            <a:ln w="12700" cap="flat">
              <a:solidFill>
                <a:srgbClr val="94DBE2"/>
              </a:solidFill>
              <a:prstDash val="solid"/>
              <a:miter lim="400000"/>
            </a:ln>
          </a:bottom>
          <a:insideH>
            <a:ln w="12700" cap="flat">
              <a:solidFill>
                <a:srgbClr val="94DBE2"/>
              </a:solidFill>
              <a:prstDash val="solid"/>
              <a:miter lim="400000"/>
            </a:ln>
          </a:insideH>
          <a:insideV>
            <a:ln w="12700" cap="flat">
              <a:solidFill>
                <a:srgbClr val="94DBE2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8139"/>
              <a:satOff val="-11670"/>
              <a:lumOff val="-10226"/>
              <a:alpha val="90000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-218139"/>
              <a:satOff val="-11670"/>
              <a:lumOff val="-10226"/>
              <a:alpha val="66000"/>
            </a:schemeClr>
          </a:solidFill>
        </a:fill>
      </a:tcStyle>
    </a:wholeTbl>
    <a:band2H>
      <a:tcTxStyle/>
      <a:tcStyle>
        <a:tcBdr/>
        <a:fill>
          <a:solidFill>
            <a:schemeClr val="accent1">
              <a:hueOff val="-218139"/>
              <a:satOff val="-11670"/>
              <a:lumOff val="-10226"/>
              <a:alpha val="39000"/>
            </a:scheme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4A1C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D61C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D61C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EE7C00"/>
        </a:fontRef>
        <a:srgbClr val="EE7C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EFFF6">
              <a:alpha val="81000"/>
            </a:srgbClr>
          </a:solidFill>
        </a:fill>
      </a:tcStyle>
    </a:wholeTbl>
    <a:band2H>
      <a:tcTxStyle/>
      <a:tcStyle>
        <a:tcBdr/>
        <a:fill>
          <a:solidFill>
            <a:srgbClr val="FEFFF6">
              <a:alpha val="72000"/>
            </a:srgbClr>
          </a:solidFill>
        </a:fill>
      </a:tcStyle>
    </a:band2H>
    <a:firstCol>
      <a:tcTxStyle b="off" i="off">
        <a:fontRef idx="minor">
          <a:srgbClr val="E35015"/>
        </a:fontRef>
        <a:srgbClr val="E35015"/>
      </a:tcTxStyle>
      <a:tcStyle>
        <a:tcBdr>
          <a:left>
            <a:ln w="0" cap="flat">
              <a:noFill/>
              <a:miter lim="400000"/>
            </a:ln>
          </a:left>
          <a:right>
            <a:ln w="25400" cap="flat">
              <a:solidFill>
                <a:srgbClr val="AAE6E6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EFFF6">
              <a:alpha val="81000"/>
            </a:srgbClr>
          </a:solidFill>
        </a:fill>
      </a:tcStyle>
    </a:firstCol>
    <a:lastRow>
      <a:tcTxStyle b="off" i="off">
        <a:fontRef idx="minor">
          <a:srgbClr val="653F2A"/>
        </a:fontRef>
        <a:srgbClr val="653F2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AAE6E6"/>
              </a:solidFill>
              <a:custDash>
                <a:ds d="200000" sp="200000"/>
              </a:custDash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EFFF6">
              <a:alpha val="81000"/>
            </a:srgbClr>
          </a:solidFill>
        </a:fill>
      </a:tcStyle>
    </a:lastRow>
    <a:firstRow>
      <a:tcTxStyle b="off" i="off">
        <a:fontRef idx="minor">
          <a:srgbClr val="653F2A"/>
        </a:fontRef>
        <a:srgbClr val="653F2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25400" cap="flat">
              <a:solidFill>
                <a:srgbClr val="AAE6E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EFFF6">
              <a:alpha val="81000"/>
            </a:srgbClr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6288"/>
        </a:fontRef>
        <a:srgbClr val="006288"/>
      </a:tcTxStyle>
      <a:tcStyle>
        <a:tcBdr>
          <a:left>
            <a:ln w="12700" cap="flat">
              <a:solidFill>
                <a:srgbClr val="FFFFFF">
                  <a:alpha val="66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66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66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66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66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66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6288">
              <a:alpha val="12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087B2"/>
          </a:solidFill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FB46A"/>
          </a:solidFill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FB46A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BDFD3"/>
              </a:solidFill>
              <a:prstDash val="solid"/>
              <a:miter lim="400000"/>
            </a:ln>
          </a:top>
          <a:bottom>
            <a:ln w="12700" cap="flat">
              <a:solidFill>
                <a:srgbClr val="DBDFD3"/>
              </a:solidFill>
              <a:prstDash val="solid"/>
              <a:miter lim="400000"/>
            </a:ln>
          </a:bottom>
          <a:insideH>
            <a:ln w="12700" cap="flat">
              <a:solidFill>
                <a:srgbClr val="DBDFD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7F7F7"/>
          </a:solidFill>
        </a:fill>
      </a:tcStyle>
    </a:band2H>
    <a:firstCol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DBDFD3"/>
              </a:solidFill>
              <a:prstDash val="solid"/>
              <a:miter lim="400000"/>
            </a:ln>
          </a:right>
          <a:top>
            <a:ln w="12700" cap="flat">
              <a:solidFill>
                <a:srgbClr val="DBDFD3"/>
              </a:solidFill>
              <a:prstDash val="solid"/>
              <a:miter lim="400000"/>
            </a:ln>
          </a:top>
          <a:bottom>
            <a:ln w="12700" cap="flat">
              <a:solidFill>
                <a:srgbClr val="DBDFD3"/>
              </a:solidFill>
              <a:prstDash val="solid"/>
              <a:miter lim="400000"/>
            </a:ln>
          </a:bottom>
          <a:insideH>
            <a:ln w="12700" cap="flat">
              <a:solidFill>
                <a:srgbClr val="DBDFD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9E8"/>
          </a:solidFill>
        </a:fill>
      </a:tcStyle>
    </a:firstCol>
    <a:lastRow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DBDFD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DBDFD3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D3D3D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6288"/>
        </a:fontRef>
        <a:srgbClr val="006288"/>
      </a:tcTxStyle>
      <a:tcStyle>
        <a:tcBdr>
          <a:left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106AA0">
              <a:alpha val="14000"/>
            </a:srgbClr>
          </a:solidFill>
        </a:fill>
      </a:tcStyle>
    </a:band2H>
    <a:firstCol>
      <a:tcTxStyle b="off" i="off">
        <a:fontRef idx="major">
          <a:srgbClr val="006288"/>
        </a:fontRef>
        <a:srgbClr val="006288"/>
      </a:tcTxStyle>
      <a:tcStyle>
        <a:tcBdr>
          <a:left>
            <a:ln w="12700" cap="flat">
              <a:noFill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006288"/>
        </a:fontRef>
        <a:srgbClr val="006288"/>
      </a:tcTxStyle>
      <a:tcStyle>
        <a:tcBdr>
          <a:left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006288"/>
        </a:fontRef>
        <a:srgbClr val="006288"/>
      </a:tcTxStyle>
      <a:tcStyle>
        <a:tcBdr>
          <a:left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4615" autoAdjust="0"/>
  </p:normalViewPr>
  <p:slideViewPr>
    <p:cSldViewPr>
      <p:cViewPr>
        <p:scale>
          <a:sx n="50" d="100"/>
          <a:sy n="50" d="100"/>
        </p:scale>
        <p:origin x="-1326" y="-48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65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1CEAD5-4C19-4A6E-A8D9-681D1BC6108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37F5AC5-9694-4893-BE89-E2E7C8A5E3BB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es-ES" sz="2300" dirty="0" smtClean="0">
              <a:solidFill>
                <a:schemeClr val="accent4">
                  <a:lumMod val="50000"/>
                </a:schemeClr>
              </a:solidFill>
              <a:latin typeface="Bookman Old Style" pitchFamily="18" charset="0"/>
            </a:rPr>
            <a:t>Si bien los doctores y las enfermeras tenían actitudes positivas hacia el suicidio, los doctores eran más propensos a atribuir el suicidio a una enfermedad mental. La probabilidad de mantenimiento de actitudes negativas disminuyó a medida que el entendimiento de las autolesiones aumentaba.</a:t>
          </a:r>
          <a:endParaRPr lang="es-ES" sz="2300" dirty="0">
            <a:solidFill>
              <a:schemeClr val="accent4">
                <a:lumMod val="50000"/>
              </a:schemeClr>
            </a:solidFill>
            <a:latin typeface="Bookman Old Style" pitchFamily="18" charset="0"/>
          </a:endParaRPr>
        </a:p>
      </dgm:t>
    </dgm:pt>
    <dgm:pt modelId="{4132D6B9-2DFE-4A3D-9392-AC669FBA85D2}" type="parTrans" cxnId="{2ED674B5-3172-4E51-9020-D9248A7C5713}">
      <dgm:prSet/>
      <dgm:spPr/>
      <dgm:t>
        <a:bodyPr/>
        <a:lstStyle/>
        <a:p>
          <a:endParaRPr lang="es-ES"/>
        </a:p>
      </dgm:t>
    </dgm:pt>
    <dgm:pt modelId="{749535F6-5EDB-40E3-A79E-8D91D000CD72}" type="sibTrans" cxnId="{2ED674B5-3172-4E51-9020-D9248A7C5713}">
      <dgm:prSet/>
      <dgm:spPr/>
      <dgm:t>
        <a:bodyPr/>
        <a:lstStyle/>
        <a:p>
          <a:endParaRPr lang="es-ES"/>
        </a:p>
      </dgm:t>
    </dgm:pt>
    <dgm:pt modelId="{0B78EFB9-C086-4C20-A81B-F1558114CC5A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S" sz="2250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rPr>
            <a:t>Los profesionales del área de salud mental presentaban actitudes más positivas hacia la problemática del suicidio (actitudes de acercamiento, no estigmatizantes y con alto grado de información) mientras que los que se dedican a la clínica médica denotaron actitudes más negativas.</a:t>
          </a:r>
        </a:p>
      </dgm:t>
    </dgm:pt>
    <dgm:pt modelId="{85A5246B-7729-4411-83DE-296C438095EA}" type="parTrans" cxnId="{E1C46EC4-25E3-4F7C-BA9A-E5EF1C9D5F28}">
      <dgm:prSet/>
      <dgm:spPr/>
      <dgm:t>
        <a:bodyPr/>
        <a:lstStyle/>
        <a:p>
          <a:endParaRPr lang="es-ES"/>
        </a:p>
      </dgm:t>
    </dgm:pt>
    <dgm:pt modelId="{4708D6D2-7584-4FDE-8FDF-140E7CADB62C}" type="sibTrans" cxnId="{E1C46EC4-25E3-4F7C-BA9A-E5EF1C9D5F28}">
      <dgm:prSet/>
      <dgm:spPr/>
      <dgm:t>
        <a:bodyPr/>
        <a:lstStyle/>
        <a:p>
          <a:endParaRPr lang="es-ES"/>
        </a:p>
      </dgm:t>
    </dgm:pt>
    <dgm:pt modelId="{58B3E9D2-FD61-4146-9C7E-5AC6655E2F89}">
      <dgm:prSet phldrT="[Text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S" sz="2400" dirty="0" smtClean="0">
              <a:solidFill>
                <a:schemeClr val="accent5">
                  <a:lumMod val="50000"/>
                </a:schemeClr>
              </a:solidFill>
              <a:latin typeface="Bookman Old Style" pitchFamily="18" charset="0"/>
            </a:rPr>
            <a:t>Los profesionales que trabajan en el área de Salud Mental reportaron actitudes más positivas que los que trabajan en profesiones médicas. Los que habían recibido entrenamiento, mejoraban significativamente el conocimiento y confort en el trabajo con estos pacientes, particularmente entre psicólogos, debido a una mejoría en el nivel de empatía positiva hacia ellos.</a:t>
          </a:r>
          <a:endParaRPr lang="es-ES" sz="2400" dirty="0">
            <a:solidFill>
              <a:schemeClr val="accent5">
                <a:lumMod val="50000"/>
              </a:schemeClr>
            </a:solidFill>
          </a:endParaRPr>
        </a:p>
      </dgm:t>
    </dgm:pt>
    <dgm:pt modelId="{A9523AA6-6E10-4A3D-8003-9EE952D54339}" type="parTrans" cxnId="{0960EFDD-D47A-4FC9-8034-D70AC98B0C1D}">
      <dgm:prSet/>
      <dgm:spPr/>
      <dgm:t>
        <a:bodyPr/>
        <a:lstStyle/>
        <a:p>
          <a:endParaRPr lang="es-ES"/>
        </a:p>
      </dgm:t>
    </dgm:pt>
    <dgm:pt modelId="{B0874EB7-97C9-42CE-BE37-D4C5B1A0E845}" type="sibTrans" cxnId="{0960EFDD-D47A-4FC9-8034-D70AC98B0C1D}">
      <dgm:prSet/>
      <dgm:spPr/>
      <dgm:t>
        <a:bodyPr/>
        <a:lstStyle/>
        <a:p>
          <a:endParaRPr lang="es-ES"/>
        </a:p>
      </dgm:t>
    </dgm:pt>
    <dgm:pt modelId="{858DC84D-9E31-41BC-9F1E-9568480E85D5}">
      <dgm:prSet custT="1"/>
      <dgm:spPr>
        <a:solidFill>
          <a:schemeClr val="accent3">
            <a:lumMod val="50000"/>
            <a:alpha val="90000"/>
          </a:schemeClr>
        </a:solidFill>
      </dgm:spPr>
      <dgm:t>
        <a:bodyPr/>
        <a:lstStyle/>
        <a:p>
          <a:pPr algn="ctr"/>
          <a:r>
            <a:rPr lang="es-ES" sz="3200" b="1" i="1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Anderson &amp; </a:t>
          </a:r>
          <a:r>
            <a:rPr lang="es-ES" sz="3200" b="1" i="1" dirty="0" err="1" smtClean="0">
              <a:solidFill>
                <a:schemeClr val="accent3">
                  <a:lumMod val="60000"/>
                  <a:lumOff val="40000"/>
                </a:schemeClr>
              </a:solidFill>
            </a:rPr>
            <a:t>Standen</a:t>
          </a:r>
          <a:r>
            <a:rPr lang="es-ES" sz="3200" b="1" i="1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 (2007)</a:t>
          </a:r>
          <a:endParaRPr lang="es-ES" sz="3200" b="1" i="1" dirty="0">
            <a:solidFill>
              <a:schemeClr val="accent3">
                <a:lumMod val="60000"/>
                <a:lumOff val="40000"/>
              </a:schemeClr>
            </a:solidFill>
          </a:endParaRPr>
        </a:p>
      </dgm:t>
    </dgm:pt>
    <dgm:pt modelId="{4BA0E86A-B879-4A58-9D13-1835BC2299DE}" type="parTrans" cxnId="{C271F80A-84E3-4CF7-B6E0-E6FC5A8D6E40}">
      <dgm:prSet/>
      <dgm:spPr/>
      <dgm:t>
        <a:bodyPr/>
        <a:lstStyle/>
        <a:p>
          <a:endParaRPr lang="es-ES"/>
        </a:p>
      </dgm:t>
    </dgm:pt>
    <dgm:pt modelId="{0B8BCC4C-8FF3-4194-8086-A80B3E79E0C9}" type="sibTrans" cxnId="{C271F80A-84E3-4CF7-B6E0-E6FC5A8D6E40}">
      <dgm:prSet/>
      <dgm:spPr/>
      <dgm:t>
        <a:bodyPr/>
        <a:lstStyle/>
        <a:p>
          <a:endParaRPr lang="es-ES"/>
        </a:p>
      </dgm:t>
    </dgm:pt>
    <dgm:pt modelId="{E7F153D3-6E26-409E-B4D7-6253512B227F}">
      <dgm:prSet custT="1"/>
      <dgm:spPr>
        <a:solidFill>
          <a:schemeClr val="accent2">
            <a:lumMod val="50000"/>
            <a:alpha val="90000"/>
          </a:schemeClr>
        </a:solidFill>
      </dgm:spPr>
      <dgm:t>
        <a:bodyPr/>
        <a:lstStyle/>
        <a:p>
          <a:pPr algn="ctr"/>
          <a:r>
            <a:rPr lang="es-ES" sz="3200" b="1" i="1" dirty="0" err="1" smtClean="0">
              <a:solidFill>
                <a:schemeClr val="accent2">
                  <a:lumMod val="40000"/>
                  <a:lumOff val="60000"/>
                </a:schemeClr>
              </a:solidFill>
            </a:rPr>
            <a:t>Herron</a:t>
          </a:r>
          <a:r>
            <a:rPr lang="es-ES" sz="3200" b="1" i="1" dirty="0" smtClean="0">
              <a:solidFill>
                <a:schemeClr val="accent2">
                  <a:lumMod val="40000"/>
                  <a:lumOff val="60000"/>
                </a:schemeClr>
              </a:solidFill>
            </a:rPr>
            <a:t> et al. (2001)</a:t>
          </a:r>
          <a:endParaRPr lang="es-ES" sz="3200" b="1" i="1" dirty="0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BC73629D-8146-4582-96E1-9319E3E4E6EC}" type="parTrans" cxnId="{BE9CFE32-D8D2-42D8-B4FD-B1FE960D61A6}">
      <dgm:prSet/>
      <dgm:spPr/>
      <dgm:t>
        <a:bodyPr/>
        <a:lstStyle/>
        <a:p>
          <a:endParaRPr lang="es-ES"/>
        </a:p>
      </dgm:t>
    </dgm:pt>
    <dgm:pt modelId="{865F55D9-4722-43F7-B5AB-298803D6BDAF}" type="sibTrans" cxnId="{BE9CFE32-D8D2-42D8-B4FD-B1FE960D61A6}">
      <dgm:prSet/>
      <dgm:spPr/>
      <dgm:t>
        <a:bodyPr/>
        <a:lstStyle/>
        <a:p>
          <a:endParaRPr lang="es-ES"/>
        </a:p>
      </dgm:t>
    </dgm:pt>
    <dgm:pt modelId="{A6D68B51-AE8D-485A-B87E-E20F2C6EDC19}">
      <dgm:prSet custT="1"/>
      <dgm:spPr>
        <a:solidFill>
          <a:schemeClr val="accent5">
            <a:lumMod val="50000"/>
            <a:alpha val="90000"/>
          </a:schemeClr>
        </a:solidFill>
      </dgm:spPr>
      <dgm:t>
        <a:bodyPr/>
        <a:lstStyle/>
        <a:p>
          <a:pPr algn="ctr"/>
          <a:r>
            <a:rPr lang="es-ES" sz="3200" b="1" i="1" dirty="0" err="1" smtClean="0">
              <a:solidFill>
                <a:schemeClr val="accent5">
                  <a:lumMod val="60000"/>
                  <a:lumOff val="40000"/>
                </a:schemeClr>
              </a:solidFill>
            </a:rPr>
            <a:t>Muehlenkamp</a:t>
          </a:r>
          <a:r>
            <a:rPr lang="es-ES" sz="3200" b="1" i="1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 et al. (2013)</a:t>
          </a:r>
          <a:endParaRPr lang="es-ES" sz="3200" b="1" i="1" dirty="0">
            <a:solidFill>
              <a:schemeClr val="accent5">
                <a:lumMod val="60000"/>
                <a:lumOff val="40000"/>
              </a:schemeClr>
            </a:solidFill>
          </a:endParaRPr>
        </a:p>
      </dgm:t>
    </dgm:pt>
    <dgm:pt modelId="{BBBF1F19-DF0E-4BAF-A2F8-F78E6947A8C4}" type="parTrans" cxnId="{FAA1C74E-FD28-4E4B-A6AE-A44535B17E46}">
      <dgm:prSet/>
      <dgm:spPr/>
      <dgm:t>
        <a:bodyPr/>
        <a:lstStyle/>
        <a:p>
          <a:endParaRPr lang="es-ES"/>
        </a:p>
      </dgm:t>
    </dgm:pt>
    <dgm:pt modelId="{160B1A54-1704-483C-A524-9F83A9C537A5}" type="sibTrans" cxnId="{FAA1C74E-FD28-4E4B-A6AE-A44535B17E46}">
      <dgm:prSet/>
      <dgm:spPr/>
      <dgm:t>
        <a:bodyPr/>
        <a:lstStyle/>
        <a:p>
          <a:endParaRPr lang="es-ES"/>
        </a:p>
      </dgm:t>
    </dgm:pt>
    <dgm:pt modelId="{6AD7ED8E-063A-4681-99D2-56A247FC310E}" type="pres">
      <dgm:prSet presAssocID="{1F1CEAD5-4C19-4A6E-A8D9-681D1BC6108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2E11FCD-88CF-470E-B236-8E9580466CB4}" type="pres">
      <dgm:prSet presAssocID="{237F5AC5-9694-4893-BE89-E2E7C8A5E3BB}" presName="parentLin" presStyleCnt="0"/>
      <dgm:spPr/>
    </dgm:pt>
    <dgm:pt modelId="{8E878285-85B3-43B7-A38E-40D9E9A26996}" type="pres">
      <dgm:prSet presAssocID="{237F5AC5-9694-4893-BE89-E2E7C8A5E3BB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878D20D4-7F2F-446F-9C49-2543B466E269}" type="pres">
      <dgm:prSet presAssocID="{237F5AC5-9694-4893-BE89-E2E7C8A5E3BB}" presName="parentText" presStyleLbl="node1" presStyleIdx="0" presStyleCnt="3" custScaleX="133194" custScaleY="102889" custLinFactY="15165" custLinFactNeighborX="-2215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04B02F-9449-47C6-8D11-6610C28D2BA6}" type="pres">
      <dgm:prSet presAssocID="{237F5AC5-9694-4893-BE89-E2E7C8A5E3BB}" presName="negativeSpace" presStyleCnt="0"/>
      <dgm:spPr/>
    </dgm:pt>
    <dgm:pt modelId="{886E7A9A-0EE6-4AC8-8EA6-98D5037F2FA3}" type="pres">
      <dgm:prSet presAssocID="{237F5AC5-9694-4893-BE89-E2E7C8A5E3BB}" presName="childText" presStyleLbl="conFgAcc1" presStyleIdx="0" presStyleCnt="3" custScaleY="64310" custLinFactY="100000" custLinFactNeighborX="133" custLinFactNeighborY="19465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661E2B-1909-4F1D-B464-7EBE1993B245}" type="pres">
      <dgm:prSet presAssocID="{749535F6-5EDB-40E3-A79E-8D91D000CD72}" presName="spaceBetweenRectangles" presStyleCnt="0"/>
      <dgm:spPr/>
    </dgm:pt>
    <dgm:pt modelId="{F183E284-77A7-4316-961B-7047B2D8AFA8}" type="pres">
      <dgm:prSet presAssocID="{0B78EFB9-C086-4C20-A81B-F1558114CC5A}" presName="parentLin" presStyleCnt="0"/>
      <dgm:spPr/>
    </dgm:pt>
    <dgm:pt modelId="{9A076145-BC5D-43A8-BFA9-FE09C5864CFB}" type="pres">
      <dgm:prSet presAssocID="{0B78EFB9-C086-4C20-A81B-F1558114CC5A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74A0CAD4-4C3A-482D-9A8C-2C4ADE7DBCED}" type="pres">
      <dgm:prSet presAssocID="{0B78EFB9-C086-4C20-A81B-F1558114CC5A}" presName="parentText" presStyleLbl="node1" presStyleIdx="1" presStyleCnt="3" custScaleX="425346" custScaleY="91435" custLinFactY="-67379" custLinFactNeighborX="-5342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2363F6C-5601-482E-818C-B23B11874D95}" type="pres">
      <dgm:prSet presAssocID="{0B78EFB9-C086-4C20-A81B-F1558114CC5A}" presName="negativeSpace" presStyleCnt="0"/>
      <dgm:spPr/>
    </dgm:pt>
    <dgm:pt modelId="{8E7B521B-B00E-430A-8339-9D1066313CE6}" type="pres">
      <dgm:prSet presAssocID="{0B78EFB9-C086-4C20-A81B-F1558114CC5A}" presName="childText" presStyleLbl="conFgAcc1" presStyleIdx="1" presStyleCnt="3" custScaleY="62634" custLinFactY="-100000" custLinFactNeighborX="133" custLinFactNeighborY="-17375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D24AAE-FC28-489D-9A72-A55831C50E73}" type="pres">
      <dgm:prSet presAssocID="{4708D6D2-7584-4FDE-8FDF-140E7CADB62C}" presName="spaceBetweenRectangles" presStyleCnt="0"/>
      <dgm:spPr/>
    </dgm:pt>
    <dgm:pt modelId="{97C3C185-29D4-448C-9E2A-7F7A757E7309}" type="pres">
      <dgm:prSet presAssocID="{58B3E9D2-FD61-4146-9C7E-5AC6655E2F89}" presName="parentLin" presStyleCnt="0"/>
      <dgm:spPr/>
    </dgm:pt>
    <dgm:pt modelId="{18289924-E086-4A8C-809E-C39F648941DD}" type="pres">
      <dgm:prSet presAssocID="{58B3E9D2-FD61-4146-9C7E-5AC6655E2F89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8E8BCE39-5CF6-45CA-B24C-F198428D56D4}" type="pres">
      <dgm:prSet presAssocID="{58B3E9D2-FD61-4146-9C7E-5AC6655E2F89}" presName="parentText" presStyleLbl="node1" presStyleIdx="2" presStyleCnt="3" custScaleX="133636" custScaleY="109972" custLinFactNeighborX="-22156" custLinFactNeighborY="506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BC70A2-80BF-4262-AE28-DDC0028D808A}" type="pres">
      <dgm:prSet presAssocID="{58B3E9D2-FD61-4146-9C7E-5AC6655E2F89}" presName="negativeSpace" presStyleCnt="0"/>
      <dgm:spPr/>
    </dgm:pt>
    <dgm:pt modelId="{29BFCC82-6FE8-4381-A125-900EA64FAF0B}" type="pres">
      <dgm:prSet presAssocID="{58B3E9D2-FD61-4146-9C7E-5AC6655E2F89}" presName="childText" presStyleLbl="conFgAcc1" presStyleIdx="2" presStyleCnt="3" custScaleY="67859" custLinFactNeighborX="-377" custLinFactNeighborY="5963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006E6D9-FC1F-4349-93F8-CC221602CC44}" type="presOf" srcId="{237F5AC5-9694-4893-BE89-E2E7C8A5E3BB}" destId="{8E878285-85B3-43B7-A38E-40D9E9A26996}" srcOrd="0" destOrd="0" presId="urn:microsoft.com/office/officeart/2005/8/layout/list1"/>
    <dgm:cxn modelId="{FAA1C74E-FD28-4E4B-A6AE-A44535B17E46}" srcId="{58B3E9D2-FD61-4146-9C7E-5AC6655E2F89}" destId="{A6D68B51-AE8D-485A-B87E-E20F2C6EDC19}" srcOrd="0" destOrd="0" parTransId="{BBBF1F19-DF0E-4BAF-A2F8-F78E6947A8C4}" sibTransId="{160B1A54-1704-483C-A524-9F83A9C537A5}"/>
    <dgm:cxn modelId="{C271F80A-84E3-4CF7-B6E0-E6FC5A8D6E40}" srcId="{237F5AC5-9694-4893-BE89-E2E7C8A5E3BB}" destId="{858DC84D-9E31-41BC-9F1E-9568480E85D5}" srcOrd="0" destOrd="0" parTransId="{4BA0E86A-B879-4A58-9D13-1835BC2299DE}" sibTransId="{0B8BCC4C-8FF3-4194-8086-A80B3E79E0C9}"/>
    <dgm:cxn modelId="{2ED674B5-3172-4E51-9020-D9248A7C5713}" srcId="{1F1CEAD5-4C19-4A6E-A8D9-681D1BC6108D}" destId="{237F5AC5-9694-4893-BE89-E2E7C8A5E3BB}" srcOrd="0" destOrd="0" parTransId="{4132D6B9-2DFE-4A3D-9392-AC669FBA85D2}" sibTransId="{749535F6-5EDB-40E3-A79E-8D91D000CD72}"/>
    <dgm:cxn modelId="{515EA78D-3A98-496C-8272-056A693C88FF}" type="presOf" srcId="{58B3E9D2-FD61-4146-9C7E-5AC6655E2F89}" destId="{18289924-E086-4A8C-809E-C39F648941DD}" srcOrd="0" destOrd="0" presId="urn:microsoft.com/office/officeart/2005/8/layout/list1"/>
    <dgm:cxn modelId="{81BF4DAE-8160-41B8-9EA9-F1E1AF1D82B1}" type="presOf" srcId="{1F1CEAD5-4C19-4A6E-A8D9-681D1BC6108D}" destId="{6AD7ED8E-063A-4681-99D2-56A247FC310E}" srcOrd="0" destOrd="0" presId="urn:microsoft.com/office/officeart/2005/8/layout/list1"/>
    <dgm:cxn modelId="{0960EFDD-D47A-4FC9-8034-D70AC98B0C1D}" srcId="{1F1CEAD5-4C19-4A6E-A8D9-681D1BC6108D}" destId="{58B3E9D2-FD61-4146-9C7E-5AC6655E2F89}" srcOrd="2" destOrd="0" parTransId="{A9523AA6-6E10-4A3D-8003-9EE952D54339}" sibTransId="{B0874EB7-97C9-42CE-BE37-D4C5B1A0E845}"/>
    <dgm:cxn modelId="{65C4F538-8077-47C8-BC3E-2C50B40F612C}" type="presOf" srcId="{58B3E9D2-FD61-4146-9C7E-5AC6655E2F89}" destId="{8E8BCE39-5CF6-45CA-B24C-F198428D56D4}" srcOrd="1" destOrd="0" presId="urn:microsoft.com/office/officeart/2005/8/layout/list1"/>
    <dgm:cxn modelId="{BE9CFE32-D8D2-42D8-B4FD-B1FE960D61A6}" srcId="{0B78EFB9-C086-4C20-A81B-F1558114CC5A}" destId="{E7F153D3-6E26-409E-B4D7-6253512B227F}" srcOrd="0" destOrd="0" parTransId="{BC73629D-8146-4582-96E1-9319E3E4E6EC}" sibTransId="{865F55D9-4722-43F7-B5AB-298803D6BDAF}"/>
    <dgm:cxn modelId="{6BD67632-66CD-4F6C-9C7C-73178F00AA59}" type="presOf" srcId="{0B78EFB9-C086-4C20-A81B-F1558114CC5A}" destId="{74A0CAD4-4C3A-482D-9A8C-2C4ADE7DBCED}" srcOrd="1" destOrd="0" presId="urn:microsoft.com/office/officeart/2005/8/layout/list1"/>
    <dgm:cxn modelId="{F1B80E59-5511-45A2-8256-23D4F5ECE271}" type="presOf" srcId="{0B78EFB9-C086-4C20-A81B-F1558114CC5A}" destId="{9A076145-BC5D-43A8-BFA9-FE09C5864CFB}" srcOrd="0" destOrd="0" presId="urn:microsoft.com/office/officeart/2005/8/layout/list1"/>
    <dgm:cxn modelId="{BA9F53BF-08E5-4607-A169-8AE73A04672B}" type="presOf" srcId="{237F5AC5-9694-4893-BE89-E2E7C8A5E3BB}" destId="{878D20D4-7F2F-446F-9C49-2543B466E269}" srcOrd="1" destOrd="0" presId="urn:microsoft.com/office/officeart/2005/8/layout/list1"/>
    <dgm:cxn modelId="{B91001F8-2D18-4BF5-939B-A9C3BDB2E60F}" type="presOf" srcId="{A6D68B51-AE8D-485A-B87E-E20F2C6EDC19}" destId="{29BFCC82-6FE8-4381-A125-900EA64FAF0B}" srcOrd="0" destOrd="0" presId="urn:microsoft.com/office/officeart/2005/8/layout/list1"/>
    <dgm:cxn modelId="{E1C46EC4-25E3-4F7C-BA9A-E5EF1C9D5F28}" srcId="{1F1CEAD5-4C19-4A6E-A8D9-681D1BC6108D}" destId="{0B78EFB9-C086-4C20-A81B-F1558114CC5A}" srcOrd="1" destOrd="0" parTransId="{85A5246B-7729-4411-83DE-296C438095EA}" sibTransId="{4708D6D2-7584-4FDE-8FDF-140E7CADB62C}"/>
    <dgm:cxn modelId="{D8845E86-95D3-462F-8219-FFD85E0BAF0D}" type="presOf" srcId="{858DC84D-9E31-41BC-9F1E-9568480E85D5}" destId="{886E7A9A-0EE6-4AC8-8EA6-98D5037F2FA3}" srcOrd="0" destOrd="0" presId="urn:microsoft.com/office/officeart/2005/8/layout/list1"/>
    <dgm:cxn modelId="{D2D02B73-78FA-4901-86B4-3AAD6AD6C194}" type="presOf" srcId="{E7F153D3-6E26-409E-B4D7-6253512B227F}" destId="{8E7B521B-B00E-430A-8339-9D1066313CE6}" srcOrd="0" destOrd="0" presId="urn:microsoft.com/office/officeart/2005/8/layout/list1"/>
    <dgm:cxn modelId="{58D29406-79C7-4CC4-B450-383C7405F1E1}" type="presParOf" srcId="{6AD7ED8E-063A-4681-99D2-56A247FC310E}" destId="{12E11FCD-88CF-470E-B236-8E9580466CB4}" srcOrd="0" destOrd="0" presId="urn:microsoft.com/office/officeart/2005/8/layout/list1"/>
    <dgm:cxn modelId="{139E15E5-A5F2-4471-B360-D1D3C7A28341}" type="presParOf" srcId="{12E11FCD-88CF-470E-B236-8E9580466CB4}" destId="{8E878285-85B3-43B7-A38E-40D9E9A26996}" srcOrd="0" destOrd="0" presId="urn:microsoft.com/office/officeart/2005/8/layout/list1"/>
    <dgm:cxn modelId="{73849488-A384-4749-BA64-60892CB0BEA5}" type="presParOf" srcId="{12E11FCD-88CF-470E-B236-8E9580466CB4}" destId="{878D20D4-7F2F-446F-9C49-2543B466E269}" srcOrd="1" destOrd="0" presId="urn:microsoft.com/office/officeart/2005/8/layout/list1"/>
    <dgm:cxn modelId="{9C3DB291-4A6A-45A4-A081-24BC446CCA59}" type="presParOf" srcId="{6AD7ED8E-063A-4681-99D2-56A247FC310E}" destId="{8E04B02F-9449-47C6-8D11-6610C28D2BA6}" srcOrd="1" destOrd="0" presId="urn:microsoft.com/office/officeart/2005/8/layout/list1"/>
    <dgm:cxn modelId="{76A1D618-3C3A-4E5E-86EE-293266FDA56A}" type="presParOf" srcId="{6AD7ED8E-063A-4681-99D2-56A247FC310E}" destId="{886E7A9A-0EE6-4AC8-8EA6-98D5037F2FA3}" srcOrd="2" destOrd="0" presId="urn:microsoft.com/office/officeart/2005/8/layout/list1"/>
    <dgm:cxn modelId="{68F39B53-4146-4AE1-81C1-B5FED160CFA4}" type="presParOf" srcId="{6AD7ED8E-063A-4681-99D2-56A247FC310E}" destId="{2E661E2B-1909-4F1D-B464-7EBE1993B245}" srcOrd="3" destOrd="0" presId="urn:microsoft.com/office/officeart/2005/8/layout/list1"/>
    <dgm:cxn modelId="{50AD7DF7-2E3D-40CE-923C-517703D2247C}" type="presParOf" srcId="{6AD7ED8E-063A-4681-99D2-56A247FC310E}" destId="{F183E284-77A7-4316-961B-7047B2D8AFA8}" srcOrd="4" destOrd="0" presId="urn:microsoft.com/office/officeart/2005/8/layout/list1"/>
    <dgm:cxn modelId="{F2D30EB3-885A-4D05-B23E-ACFBB0E32D7E}" type="presParOf" srcId="{F183E284-77A7-4316-961B-7047B2D8AFA8}" destId="{9A076145-BC5D-43A8-BFA9-FE09C5864CFB}" srcOrd="0" destOrd="0" presId="urn:microsoft.com/office/officeart/2005/8/layout/list1"/>
    <dgm:cxn modelId="{2DB53DA6-1DAB-4EE6-B1DF-5A7AA4D53CF1}" type="presParOf" srcId="{F183E284-77A7-4316-961B-7047B2D8AFA8}" destId="{74A0CAD4-4C3A-482D-9A8C-2C4ADE7DBCED}" srcOrd="1" destOrd="0" presId="urn:microsoft.com/office/officeart/2005/8/layout/list1"/>
    <dgm:cxn modelId="{23CFE655-E765-4C86-B477-02CA09F994A5}" type="presParOf" srcId="{6AD7ED8E-063A-4681-99D2-56A247FC310E}" destId="{72363F6C-5601-482E-818C-B23B11874D95}" srcOrd="5" destOrd="0" presId="urn:microsoft.com/office/officeart/2005/8/layout/list1"/>
    <dgm:cxn modelId="{D3F45F3F-4C94-4BFB-9BC1-6A7BC0AB48E6}" type="presParOf" srcId="{6AD7ED8E-063A-4681-99D2-56A247FC310E}" destId="{8E7B521B-B00E-430A-8339-9D1066313CE6}" srcOrd="6" destOrd="0" presId="urn:microsoft.com/office/officeart/2005/8/layout/list1"/>
    <dgm:cxn modelId="{15547C51-FE20-4C18-AABD-2978F0102ED0}" type="presParOf" srcId="{6AD7ED8E-063A-4681-99D2-56A247FC310E}" destId="{A7D24AAE-FC28-489D-9A72-A55831C50E73}" srcOrd="7" destOrd="0" presId="urn:microsoft.com/office/officeart/2005/8/layout/list1"/>
    <dgm:cxn modelId="{77BEE872-8725-449D-BFDD-702465505CA9}" type="presParOf" srcId="{6AD7ED8E-063A-4681-99D2-56A247FC310E}" destId="{97C3C185-29D4-448C-9E2A-7F7A757E7309}" srcOrd="8" destOrd="0" presId="urn:microsoft.com/office/officeart/2005/8/layout/list1"/>
    <dgm:cxn modelId="{93023247-C4AD-4D9A-9191-DD8F561D3E79}" type="presParOf" srcId="{97C3C185-29D4-448C-9E2A-7F7A757E7309}" destId="{18289924-E086-4A8C-809E-C39F648941DD}" srcOrd="0" destOrd="0" presId="urn:microsoft.com/office/officeart/2005/8/layout/list1"/>
    <dgm:cxn modelId="{15EFC898-B96E-402F-A701-981BABA64A3F}" type="presParOf" srcId="{97C3C185-29D4-448C-9E2A-7F7A757E7309}" destId="{8E8BCE39-5CF6-45CA-B24C-F198428D56D4}" srcOrd="1" destOrd="0" presId="urn:microsoft.com/office/officeart/2005/8/layout/list1"/>
    <dgm:cxn modelId="{C7B00362-D508-4727-970A-E00124D4BC57}" type="presParOf" srcId="{6AD7ED8E-063A-4681-99D2-56A247FC310E}" destId="{4ABC70A2-80BF-4262-AE28-DDC0028D808A}" srcOrd="9" destOrd="0" presId="urn:microsoft.com/office/officeart/2005/8/layout/list1"/>
    <dgm:cxn modelId="{159A5FFE-285D-4E04-BACC-F7008993BCA5}" type="presParOf" srcId="{6AD7ED8E-063A-4681-99D2-56A247FC310E}" destId="{29BFCC82-6FE8-4381-A125-900EA64FAF0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AD00FE0-1EF0-4442-A5F5-1E6C2FA1CBA5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545831B-D7DA-4E4B-BC93-53613B6E242D}">
      <dgm:prSet phldrT="[Text]" custT="1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cap="rnd" cmpd="thickThin"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prstDash val="solid"/>
          <a:round/>
        </a:ln>
      </dgm:spPr>
      <dgm:t>
        <a:bodyPr/>
        <a:lstStyle/>
        <a:p>
          <a:r>
            <a:rPr lang="es-ES" sz="4000" b="1" dirty="0" smtClean="0">
              <a:solidFill>
                <a:schemeClr val="bg1"/>
              </a:solidFill>
              <a:latin typeface="Baskerville Old Face" pitchFamily="18" charset="0"/>
            </a:rPr>
            <a:t>De carácter metodológico</a:t>
          </a:r>
          <a:endParaRPr lang="es-ES" sz="4000" b="1" dirty="0">
            <a:solidFill>
              <a:schemeClr val="bg1"/>
            </a:solidFill>
            <a:latin typeface="Baskerville Old Face" pitchFamily="18" charset="0"/>
          </a:endParaRPr>
        </a:p>
      </dgm:t>
    </dgm:pt>
    <dgm:pt modelId="{D034E16E-8234-4B77-BB4A-042C4BA0A5DD}" type="parTrans" cxnId="{DAB6FE47-6C2D-48DE-86D9-A0C07525FFFD}">
      <dgm:prSet/>
      <dgm:spPr/>
      <dgm:t>
        <a:bodyPr/>
        <a:lstStyle/>
        <a:p>
          <a:endParaRPr lang="es-ES"/>
        </a:p>
      </dgm:t>
    </dgm:pt>
    <dgm:pt modelId="{08FCD530-9817-4DE1-A182-5A2C76D60C5A}" type="sibTrans" cxnId="{DAB6FE47-6C2D-48DE-86D9-A0C07525FFFD}">
      <dgm:prSet/>
      <dgm:spPr/>
      <dgm:t>
        <a:bodyPr/>
        <a:lstStyle/>
        <a:p>
          <a:endParaRPr lang="es-ES"/>
        </a:p>
      </dgm:t>
    </dgm:pt>
    <dgm:pt modelId="{68364C4E-FF7D-4358-9C61-6ED75C660663}">
      <dgm:prSet phldrT="[Text]" custT="1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cap="rnd" cmpd="thickThin"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prstDash val="solid"/>
          <a:round/>
        </a:ln>
      </dgm:spPr>
      <dgm:t>
        <a:bodyPr/>
        <a:lstStyle/>
        <a:p>
          <a:r>
            <a:rPr lang="es-ES" sz="3200" b="1" dirty="0" smtClean="0">
              <a:solidFill>
                <a:schemeClr val="bg1"/>
              </a:solidFill>
              <a:latin typeface="Baskerville Old Face" pitchFamily="18" charset="0"/>
            </a:rPr>
            <a:t>Pequeño tamaño de la muestra, lo que impide la posibilidad de generalización de resultados.</a:t>
          </a:r>
          <a:endParaRPr lang="es-ES" sz="3200" b="1" dirty="0">
            <a:solidFill>
              <a:schemeClr val="bg1"/>
            </a:solidFill>
            <a:latin typeface="Baskerville Old Face" pitchFamily="18" charset="0"/>
          </a:endParaRPr>
        </a:p>
      </dgm:t>
    </dgm:pt>
    <dgm:pt modelId="{CA1325AE-9FE9-4290-BA2F-B7DF1C5C04A0}" type="parTrans" cxnId="{5AB5B7CD-A524-4D56-BA83-F9BE7C4FD3C6}">
      <dgm:prSet/>
      <dgm:spPr>
        <a:ln cap="rnd" cmpd="thickThin"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prstDash val="solid"/>
          <a:round/>
        </a:ln>
      </dgm:spPr>
      <dgm:t>
        <a:bodyPr/>
        <a:lstStyle/>
        <a:p>
          <a:endParaRPr lang="es-ES"/>
        </a:p>
      </dgm:t>
    </dgm:pt>
    <dgm:pt modelId="{2CAA47EE-C41B-47DF-9C13-CA9E7A31CABB}" type="sibTrans" cxnId="{5AB5B7CD-A524-4D56-BA83-F9BE7C4FD3C6}">
      <dgm:prSet/>
      <dgm:spPr/>
      <dgm:t>
        <a:bodyPr/>
        <a:lstStyle/>
        <a:p>
          <a:endParaRPr lang="es-ES"/>
        </a:p>
      </dgm:t>
    </dgm:pt>
    <dgm:pt modelId="{E507A3EE-C2B3-4E48-85FE-3A917DF302F1}">
      <dgm:prSet phldrT="[Text]" custT="1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cap="rnd" cmpd="thickThin"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prstDash val="solid"/>
          <a:round/>
        </a:ln>
      </dgm:spPr>
      <dgm:t>
        <a:bodyPr/>
        <a:lstStyle/>
        <a:p>
          <a:r>
            <a:rPr lang="es-ES" sz="2700" b="1" dirty="0" smtClean="0">
              <a:solidFill>
                <a:schemeClr val="bg1"/>
              </a:solidFill>
              <a:latin typeface="Baskerville Old Face" pitchFamily="18" charset="0"/>
            </a:rPr>
            <a:t>Uso de una escala de medición que ha sido específicamente diseñada para este estudio, lo que dificulta la comparación de los resultados obtenidos con otras investigaciones. </a:t>
          </a:r>
          <a:endParaRPr lang="es-ES" sz="2700" b="1" dirty="0">
            <a:solidFill>
              <a:schemeClr val="bg1"/>
            </a:solidFill>
            <a:latin typeface="Baskerville Old Face" pitchFamily="18" charset="0"/>
          </a:endParaRPr>
        </a:p>
      </dgm:t>
    </dgm:pt>
    <dgm:pt modelId="{4517CE35-3046-4514-897A-F403329F4749}" type="sibTrans" cxnId="{23F4E0DA-01BF-49A8-9C3E-BC2F12ED2D6F}">
      <dgm:prSet/>
      <dgm:spPr/>
      <dgm:t>
        <a:bodyPr/>
        <a:lstStyle/>
        <a:p>
          <a:endParaRPr lang="es-ES"/>
        </a:p>
      </dgm:t>
    </dgm:pt>
    <dgm:pt modelId="{678302AF-78AB-4324-8688-80F7B4B1B727}" type="parTrans" cxnId="{23F4E0DA-01BF-49A8-9C3E-BC2F12ED2D6F}">
      <dgm:prSet/>
      <dgm:spPr>
        <a:ln cap="rnd" cmpd="thickThin"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prstDash val="solid"/>
          <a:round/>
        </a:ln>
      </dgm:spPr>
      <dgm:t>
        <a:bodyPr/>
        <a:lstStyle/>
        <a:p>
          <a:endParaRPr lang="es-ES"/>
        </a:p>
      </dgm:t>
    </dgm:pt>
    <dgm:pt modelId="{1950F3C4-D9F7-4AF8-8627-2E971068F507}">
      <dgm:prSet/>
      <dgm:spPr/>
      <dgm:t>
        <a:bodyPr/>
        <a:lstStyle/>
        <a:p>
          <a:endParaRPr lang="es-ES"/>
        </a:p>
      </dgm:t>
    </dgm:pt>
    <dgm:pt modelId="{0D42217E-6FFC-4623-98B8-98E4D58B0C13}" type="parTrans" cxnId="{1CB09914-A9E3-43A6-8BF4-E0084DB4D69C}">
      <dgm:prSet/>
      <dgm:spPr/>
      <dgm:t>
        <a:bodyPr/>
        <a:lstStyle/>
        <a:p>
          <a:endParaRPr lang="es-ES"/>
        </a:p>
      </dgm:t>
    </dgm:pt>
    <dgm:pt modelId="{6276D592-9856-474A-9C81-F70518345006}" type="sibTrans" cxnId="{1CB09914-A9E3-43A6-8BF4-E0084DB4D69C}">
      <dgm:prSet/>
      <dgm:spPr/>
      <dgm:t>
        <a:bodyPr/>
        <a:lstStyle/>
        <a:p>
          <a:endParaRPr lang="es-ES"/>
        </a:p>
      </dgm:t>
    </dgm:pt>
    <dgm:pt modelId="{F1B69840-73C1-4CF4-A81D-D231FFE2C6FF}">
      <dgm:prSet/>
      <dgm:spPr/>
      <dgm:t>
        <a:bodyPr/>
        <a:lstStyle/>
        <a:p>
          <a:endParaRPr lang="es-ES"/>
        </a:p>
      </dgm:t>
    </dgm:pt>
    <dgm:pt modelId="{9E2BD7A5-02AE-41D1-A044-2FFB125D97C5}" type="parTrans" cxnId="{4AE6A271-802E-4A6C-B73B-34D53B4E5342}">
      <dgm:prSet/>
      <dgm:spPr/>
      <dgm:t>
        <a:bodyPr/>
        <a:lstStyle/>
        <a:p>
          <a:endParaRPr lang="es-ES"/>
        </a:p>
      </dgm:t>
    </dgm:pt>
    <dgm:pt modelId="{A6C25606-AF8B-499A-B1E7-AE43F025611F}" type="sibTrans" cxnId="{4AE6A271-802E-4A6C-B73B-34D53B4E5342}">
      <dgm:prSet/>
      <dgm:spPr/>
      <dgm:t>
        <a:bodyPr/>
        <a:lstStyle/>
        <a:p>
          <a:endParaRPr lang="es-ES"/>
        </a:p>
      </dgm:t>
    </dgm:pt>
    <dgm:pt modelId="{B5E127DF-03B1-40F4-AB4F-770E1C34C737}" type="pres">
      <dgm:prSet presAssocID="{1AD00FE0-1EF0-4442-A5F5-1E6C2FA1CBA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36E78ED9-D035-4F28-82CA-194395AB045F}" type="pres">
      <dgm:prSet presAssocID="{B545831B-D7DA-4E4B-BC93-53613B6E242D}" presName="singleCycle" presStyleCnt="0"/>
      <dgm:spPr/>
    </dgm:pt>
    <dgm:pt modelId="{F0F4BFA3-40CC-4350-83DC-8110546677E0}" type="pres">
      <dgm:prSet presAssocID="{B545831B-D7DA-4E4B-BC93-53613B6E242D}" presName="singleCenter" presStyleLbl="node1" presStyleIdx="0" presStyleCnt="3" custScaleX="244158" custScaleY="99565" custLinFactNeighborX="-33922" custLinFactNeighborY="-41366">
        <dgm:presLayoutVars>
          <dgm:chMax val="7"/>
          <dgm:chPref val="7"/>
        </dgm:presLayoutVars>
      </dgm:prSet>
      <dgm:spPr/>
      <dgm:t>
        <a:bodyPr/>
        <a:lstStyle/>
        <a:p>
          <a:endParaRPr lang="es-ES"/>
        </a:p>
      </dgm:t>
    </dgm:pt>
    <dgm:pt modelId="{1289EDAB-80EA-44FE-87E5-A1FEDAB745BC}" type="pres">
      <dgm:prSet presAssocID="{678302AF-78AB-4324-8688-80F7B4B1B727}" presName="Name56" presStyleLbl="parChTrans1D2" presStyleIdx="0" presStyleCnt="2"/>
      <dgm:spPr/>
      <dgm:t>
        <a:bodyPr/>
        <a:lstStyle/>
        <a:p>
          <a:endParaRPr lang="es-ES"/>
        </a:p>
      </dgm:t>
    </dgm:pt>
    <dgm:pt modelId="{EA6157F1-E909-4D0A-9A62-C8B403AEE522}" type="pres">
      <dgm:prSet presAssocID="{E507A3EE-C2B3-4E48-85FE-3A917DF302F1}" presName="text0" presStyleLbl="node1" presStyleIdx="1" presStyleCnt="3" custScaleX="282944" custScaleY="266739" custRadScaleRad="56369" custRadScaleInc="19871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538DCA-F303-4A40-8C6C-762E57F999A8}" type="pres">
      <dgm:prSet presAssocID="{CA1325AE-9FE9-4290-BA2F-B7DF1C5C04A0}" presName="Name56" presStyleLbl="parChTrans1D2" presStyleIdx="1" presStyleCnt="2"/>
      <dgm:spPr/>
      <dgm:t>
        <a:bodyPr/>
        <a:lstStyle/>
        <a:p>
          <a:endParaRPr lang="es-ES"/>
        </a:p>
      </dgm:t>
    </dgm:pt>
    <dgm:pt modelId="{DF697049-67A1-4E11-BA07-8E1578BCF7AB}" type="pres">
      <dgm:prSet presAssocID="{68364C4E-FF7D-4358-9C61-6ED75C660663}" presName="text0" presStyleLbl="node1" presStyleIdx="2" presStyleCnt="3" custScaleX="223636" custScaleY="265611" custRadScaleRad="145422" custRadScaleInc="7394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1250059-718F-4458-AAA1-FF36B8AB9B3E}" type="presOf" srcId="{1AD00FE0-1EF0-4442-A5F5-1E6C2FA1CBA5}" destId="{B5E127DF-03B1-40F4-AB4F-770E1C34C737}" srcOrd="0" destOrd="0" presId="urn:microsoft.com/office/officeart/2008/layout/RadialCluster"/>
    <dgm:cxn modelId="{5A8F4DCB-DD46-4A26-A90C-519F1325F0B4}" type="presOf" srcId="{68364C4E-FF7D-4358-9C61-6ED75C660663}" destId="{DF697049-67A1-4E11-BA07-8E1578BCF7AB}" srcOrd="0" destOrd="0" presId="urn:microsoft.com/office/officeart/2008/layout/RadialCluster"/>
    <dgm:cxn modelId="{9F86DABE-1DA3-489F-9A74-43D5D2CF16CF}" type="presOf" srcId="{678302AF-78AB-4324-8688-80F7B4B1B727}" destId="{1289EDAB-80EA-44FE-87E5-A1FEDAB745BC}" srcOrd="0" destOrd="0" presId="urn:microsoft.com/office/officeart/2008/layout/RadialCluster"/>
    <dgm:cxn modelId="{4AE6A271-802E-4A6C-B73B-34D53B4E5342}" srcId="{1AD00FE0-1EF0-4442-A5F5-1E6C2FA1CBA5}" destId="{F1B69840-73C1-4CF4-A81D-D231FFE2C6FF}" srcOrd="2" destOrd="0" parTransId="{9E2BD7A5-02AE-41D1-A044-2FFB125D97C5}" sibTransId="{A6C25606-AF8B-499A-B1E7-AE43F025611F}"/>
    <dgm:cxn modelId="{1CB09914-A9E3-43A6-8BF4-E0084DB4D69C}" srcId="{1AD00FE0-1EF0-4442-A5F5-1E6C2FA1CBA5}" destId="{1950F3C4-D9F7-4AF8-8627-2E971068F507}" srcOrd="1" destOrd="0" parTransId="{0D42217E-6FFC-4623-98B8-98E4D58B0C13}" sibTransId="{6276D592-9856-474A-9C81-F70518345006}"/>
    <dgm:cxn modelId="{5ABBB3CA-5555-4D8E-BF84-24CF8A22B011}" type="presOf" srcId="{B545831B-D7DA-4E4B-BC93-53613B6E242D}" destId="{F0F4BFA3-40CC-4350-83DC-8110546677E0}" srcOrd="0" destOrd="0" presId="urn:microsoft.com/office/officeart/2008/layout/RadialCluster"/>
    <dgm:cxn modelId="{23F4E0DA-01BF-49A8-9C3E-BC2F12ED2D6F}" srcId="{B545831B-D7DA-4E4B-BC93-53613B6E242D}" destId="{E507A3EE-C2B3-4E48-85FE-3A917DF302F1}" srcOrd="0" destOrd="0" parTransId="{678302AF-78AB-4324-8688-80F7B4B1B727}" sibTransId="{4517CE35-3046-4514-897A-F403329F4749}"/>
    <dgm:cxn modelId="{5AB5B7CD-A524-4D56-BA83-F9BE7C4FD3C6}" srcId="{B545831B-D7DA-4E4B-BC93-53613B6E242D}" destId="{68364C4E-FF7D-4358-9C61-6ED75C660663}" srcOrd="1" destOrd="0" parTransId="{CA1325AE-9FE9-4290-BA2F-B7DF1C5C04A0}" sibTransId="{2CAA47EE-C41B-47DF-9C13-CA9E7A31CABB}"/>
    <dgm:cxn modelId="{DB4D3118-9E82-40C5-B409-5FAB693C0686}" type="presOf" srcId="{CA1325AE-9FE9-4290-BA2F-B7DF1C5C04A0}" destId="{3B538DCA-F303-4A40-8C6C-762E57F999A8}" srcOrd="0" destOrd="0" presId="urn:microsoft.com/office/officeart/2008/layout/RadialCluster"/>
    <dgm:cxn modelId="{DAB6FE47-6C2D-48DE-86D9-A0C07525FFFD}" srcId="{1AD00FE0-1EF0-4442-A5F5-1E6C2FA1CBA5}" destId="{B545831B-D7DA-4E4B-BC93-53613B6E242D}" srcOrd="0" destOrd="0" parTransId="{D034E16E-8234-4B77-BB4A-042C4BA0A5DD}" sibTransId="{08FCD530-9817-4DE1-A182-5A2C76D60C5A}"/>
    <dgm:cxn modelId="{BCE02631-61A4-4E81-B69C-DD1D4BEFEB3A}" type="presOf" srcId="{E507A3EE-C2B3-4E48-85FE-3A917DF302F1}" destId="{EA6157F1-E909-4D0A-9A62-C8B403AEE522}" srcOrd="0" destOrd="0" presId="urn:microsoft.com/office/officeart/2008/layout/RadialCluster"/>
    <dgm:cxn modelId="{43C2C61C-F998-47BE-A59B-56F26C73E23C}" type="presParOf" srcId="{B5E127DF-03B1-40F4-AB4F-770E1C34C737}" destId="{36E78ED9-D035-4F28-82CA-194395AB045F}" srcOrd="0" destOrd="0" presId="urn:microsoft.com/office/officeart/2008/layout/RadialCluster"/>
    <dgm:cxn modelId="{A60C9B93-6506-47C3-81BD-6436652BE5E7}" type="presParOf" srcId="{36E78ED9-D035-4F28-82CA-194395AB045F}" destId="{F0F4BFA3-40CC-4350-83DC-8110546677E0}" srcOrd="0" destOrd="0" presId="urn:microsoft.com/office/officeart/2008/layout/RadialCluster"/>
    <dgm:cxn modelId="{B3E8BAD9-4AA6-407E-B37A-A7F499A899BE}" type="presParOf" srcId="{36E78ED9-D035-4F28-82CA-194395AB045F}" destId="{1289EDAB-80EA-44FE-87E5-A1FEDAB745BC}" srcOrd="1" destOrd="0" presId="urn:microsoft.com/office/officeart/2008/layout/RadialCluster"/>
    <dgm:cxn modelId="{B7E1F887-1A2F-4F18-BC2E-F04A26D33F0A}" type="presParOf" srcId="{36E78ED9-D035-4F28-82CA-194395AB045F}" destId="{EA6157F1-E909-4D0A-9A62-C8B403AEE522}" srcOrd="2" destOrd="0" presId="urn:microsoft.com/office/officeart/2008/layout/RadialCluster"/>
    <dgm:cxn modelId="{DB4D9BA6-ED72-462D-9909-E3F670783D08}" type="presParOf" srcId="{36E78ED9-D035-4F28-82CA-194395AB045F}" destId="{3B538DCA-F303-4A40-8C6C-762E57F999A8}" srcOrd="3" destOrd="0" presId="urn:microsoft.com/office/officeart/2008/layout/RadialCluster"/>
    <dgm:cxn modelId="{65BE33C6-A821-47FD-9F96-16E21AAC52E7}" type="presParOf" srcId="{36E78ED9-D035-4F28-82CA-194395AB045F}" destId="{DF697049-67A1-4E11-BA07-8E1578BCF7AB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8728D3-5DA2-4A24-8B0E-F59C35DC4249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s-ES"/>
        </a:p>
      </dgm:t>
    </dgm:pt>
    <dgm:pt modelId="{C55A3959-8BE8-4E39-B727-54C047F8F697}" type="pres">
      <dgm:prSet presAssocID="{458728D3-5DA2-4A24-8B0E-F59C35DC424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B4F6F4F2-7CE5-4B1A-9269-CCBA084551C5}" type="presOf" srcId="{458728D3-5DA2-4A24-8B0E-F59C35DC4249}" destId="{C55A3959-8BE8-4E39-B727-54C047F8F69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1D042C-1D54-4DA2-8388-2FA547C4EB97}" type="doc">
      <dgm:prSet loTypeId="urn:microsoft.com/office/officeart/2005/8/layout/matrix1" loCatId="matrix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6DC44390-B697-4B11-A14E-83A5178A0F45}">
      <dgm:prSet phldrT="[Text]"/>
      <dgm:spPr/>
      <dgm:t>
        <a:bodyPr/>
        <a:lstStyle/>
        <a:p>
          <a:r>
            <a:rPr lang="es-ES" dirty="0" smtClean="0">
              <a:solidFill>
                <a:schemeClr val="bg1">
                  <a:lumMod val="75000"/>
                </a:schemeClr>
              </a:solidFill>
              <a:latin typeface="Algerian" pitchFamily="82" charset="0"/>
            </a:rPr>
            <a:t>MITOS</a:t>
          </a:r>
          <a:endParaRPr lang="es-ES" dirty="0">
            <a:solidFill>
              <a:schemeClr val="bg1">
                <a:lumMod val="75000"/>
              </a:schemeClr>
            </a:solidFill>
            <a:latin typeface="Algerian" pitchFamily="82" charset="0"/>
          </a:endParaRPr>
        </a:p>
      </dgm:t>
    </dgm:pt>
    <dgm:pt modelId="{76F01F61-07BD-432D-836E-42503C898DE5}" type="parTrans" cxnId="{A32EDC9B-3F23-41CB-A0FC-CF178489C30C}">
      <dgm:prSet/>
      <dgm:spPr/>
      <dgm:t>
        <a:bodyPr/>
        <a:lstStyle/>
        <a:p>
          <a:endParaRPr lang="es-ES"/>
        </a:p>
      </dgm:t>
    </dgm:pt>
    <dgm:pt modelId="{76E6D626-3CD9-43D3-8F2D-ED41C6A3DE5A}" type="sibTrans" cxnId="{A32EDC9B-3F23-41CB-A0FC-CF178489C30C}">
      <dgm:prSet/>
      <dgm:spPr/>
      <dgm:t>
        <a:bodyPr/>
        <a:lstStyle/>
        <a:p>
          <a:endParaRPr lang="es-ES"/>
        </a:p>
      </dgm:t>
    </dgm:pt>
    <dgm:pt modelId="{4DA699E1-B80C-4A96-B73F-E6BACA58967E}">
      <dgm:prSet phldrT="[Text]" custT="1"/>
      <dgm:spPr/>
      <dgm:t>
        <a:bodyPr/>
        <a:lstStyle/>
        <a:p>
          <a:r>
            <a:rPr lang="es-ES" sz="3600" dirty="0" smtClean="0">
              <a:solidFill>
                <a:schemeClr val="accent5">
                  <a:lumMod val="50000"/>
                </a:schemeClr>
              </a:solidFill>
              <a:latin typeface="Baskerville Old Face" pitchFamily="18" charset="0"/>
            </a:rPr>
            <a:t>Conjunto de creencias erróneas arraigadas en las creencias populares de una sociedad.</a:t>
          </a:r>
          <a:endParaRPr lang="es-ES" sz="3600" dirty="0">
            <a:solidFill>
              <a:schemeClr val="accent5">
                <a:lumMod val="50000"/>
              </a:schemeClr>
            </a:solidFill>
            <a:latin typeface="Baskerville Old Face" pitchFamily="18" charset="0"/>
          </a:endParaRPr>
        </a:p>
      </dgm:t>
    </dgm:pt>
    <dgm:pt modelId="{5CCE1F73-9C15-4C22-801C-690DB37B3516}" type="parTrans" cxnId="{5C9A72D6-7097-457C-89D5-9932DCE9C86F}">
      <dgm:prSet/>
      <dgm:spPr/>
      <dgm:t>
        <a:bodyPr/>
        <a:lstStyle/>
        <a:p>
          <a:endParaRPr lang="es-ES"/>
        </a:p>
      </dgm:t>
    </dgm:pt>
    <dgm:pt modelId="{3EE95C48-F94B-429E-BF67-1E2B2DDBD1D5}" type="sibTrans" cxnId="{5C9A72D6-7097-457C-89D5-9932DCE9C86F}">
      <dgm:prSet/>
      <dgm:spPr/>
      <dgm:t>
        <a:bodyPr/>
        <a:lstStyle/>
        <a:p>
          <a:endParaRPr lang="es-ES"/>
        </a:p>
      </dgm:t>
    </dgm:pt>
    <dgm:pt modelId="{CA2165A7-EEDB-4573-9EAB-77662FB2F33C}">
      <dgm:prSet phldrT="[Text]" custT="1"/>
      <dgm:spPr/>
      <dgm:t>
        <a:bodyPr/>
        <a:lstStyle/>
        <a:p>
          <a:r>
            <a:rPr lang="es-ES" sz="3600" dirty="0" smtClean="0">
              <a:solidFill>
                <a:srgbClr val="005426"/>
              </a:solidFill>
              <a:latin typeface="Baskerville Old Face" pitchFamily="18" charset="0"/>
            </a:rPr>
            <a:t>Obstaculizan la prevención y la intervención al condicionar las conductas de quienes los presentan.</a:t>
          </a:r>
          <a:endParaRPr lang="es-ES" sz="3600" dirty="0">
            <a:solidFill>
              <a:srgbClr val="005426"/>
            </a:solidFill>
            <a:latin typeface="Baskerville Old Face" pitchFamily="18" charset="0"/>
          </a:endParaRPr>
        </a:p>
      </dgm:t>
    </dgm:pt>
    <dgm:pt modelId="{1EB11985-6FE0-4536-96DB-ABFD06C448F1}" type="parTrans" cxnId="{8E2B52F1-DCF1-4CA8-BE1C-7FC70CD31BD8}">
      <dgm:prSet/>
      <dgm:spPr/>
      <dgm:t>
        <a:bodyPr/>
        <a:lstStyle/>
        <a:p>
          <a:endParaRPr lang="es-ES"/>
        </a:p>
      </dgm:t>
    </dgm:pt>
    <dgm:pt modelId="{4B4E53F3-4CA8-481D-9E2B-9055B9882BB4}" type="sibTrans" cxnId="{8E2B52F1-DCF1-4CA8-BE1C-7FC70CD31BD8}">
      <dgm:prSet/>
      <dgm:spPr/>
      <dgm:t>
        <a:bodyPr/>
        <a:lstStyle/>
        <a:p>
          <a:endParaRPr lang="es-ES"/>
        </a:p>
      </dgm:t>
    </dgm:pt>
    <dgm:pt modelId="{6D68C0DF-BCBC-4009-86B5-217E7905EC8E}">
      <dgm:prSet custT="1"/>
      <dgm:spPr/>
      <dgm:t>
        <a:bodyPr/>
        <a:lstStyle/>
        <a:p>
          <a:r>
            <a:rPr lang="es-ES" sz="3600" dirty="0" smtClean="0">
              <a:solidFill>
                <a:schemeClr val="accent6">
                  <a:lumMod val="50000"/>
                </a:schemeClr>
              </a:solidFill>
              <a:latin typeface="Baskerville Old Face" pitchFamily="18" charset="0"/>
            </a:rPr>
            <a:t>En muchas ocasiones el temor al juicio y el estigma disuade a las personas que están atravesando una crisis suicida de buscar ayuda.</a:t>
          </a:r>
          <a:endParaRPr lang="es-ES" sz="3600" dirty="0">
            <a:solidFill>
              <a:schemeClr val="accent6">
                <a:lumMod val="50000"/>
              </a:schemeClr>
            </a:solidFill>
            <a:latin typeface="Baskerville Old Face" pitchFamily="18" charset="0"/>
          </a:endParaRPr>
        </a:p>
      </dgm:t>
    </dgm:pt>
    <dgm:pt modelId="{205458BE-BA32-4225-A207-386B6914F38C}" type="parTrans" cxnId="{25E3D634-0DD6-4312-99EE-CC39A271F665}">
      <dgm:prSet/>
      <dgm:spPr/>
      <dgm:t>
        <a:bodyPr/>
        <a:lstStyle/>
        <a:p>
          <a:endParaRPr lang="es-ES"/>
        </a:p>
      </dgm:t>
    </dgm:pt>
    <dgm:pt modelId="{966A54F9-E2A8-4EF0-A607-F6E6D99F1FAA}" type="sibTrans" cxnId="{25E3D634-0DD6-4312-99EE-CC39A271F665}">
      <dgm:prSet/>
      <dgm:spPr/>
      <dgm:t>
        <a:bodyPr/>
        <a:lstStyle/>
        <a:p>
          <a:endParaRPr lang="es-ES"/>
        </a:p>
      </dgm:t>
    </dgm:pt>
    <dgm:pt modelId="{8761FF4C-C3E7-480B-9E65-61DA92F2B068}">
      <dgm:prSet custT="1"/>
      <dgm:spPr/>
      <dgm:t>
        <a:bodyPr/>
        <a:lstStyle/>
        <a:p>
          <a:r>
            <a:rPr lang="es-ES" sz="3200" dirty="0" smtClean="0">
              <a:solidFill>
                <a:schemeClr val="tx1">
                  <a:lumMod val="50000"/>
                </a:schemeClr>
              </a:solidFill>
              <a:latin typeface="Baskerville Old Face" pitchFamily="18" charset="0"/>
            </a:rPr>
            <a:t>Se nutren de la falta de conocimiento e información, recaen sobre la persona que se quita la vida o lo intenta, sobre su familia, afecta la atención brindada y la posibilidad de recibirla.</a:t>
          </a:r>
          <a:endParaRPr lang="es-ES" sz="3200" dirty="0">
            <a:solidFill>
              <a:schemeClr val="tx1">
                <a:lumMod val="50000"/>
              </a:schemeClr>
            </a:solidFill>
            <a:latin typeface="Baskerville Old Face" pitchFamily="18" charset="0"/>
          </a:endParaRPr>
        </a:p>
      </dgm:t>
    </dgm:pt>
    <dgm:pt modelId="{B32CD186-6806-48E4-B41F-09D4AFC1FFD0}" type="parTrans" cxnId="{7C6E390B-6315-48F6-A52C-62E3CB520F6D}">
      <dgm:prSet/>
      <dgm:spPr/>
      <dgm:t>
        <a:bodyPr/>
        <a:lstStyle/>
        <a:p>
          <a:endParaRPr lang="es-ES"/>
        </a:p>
      </dgm:t>
    </dgm:pt>
    <dgm:pt modelId="{C0838250-610D-4535-A1CF-860A7D8B0635}" type="sibTrans" cxnId="{7C6E390B-6315-48F6-A52C-62E3CB520F6D}">
      <dgm:prSet/>
      <dgm:spPr/>
      <dgm:t>
        <a:bodyPr/>
        <a:lstStyle/>
        <a:p>
          <a:endParaRPr lang="es-ES"/>
        </a:p>
      </dgm:t>
    </dgm:pt>
    <dgm:pt modelId="{D165470B-AD83-4DAA-ADC0-ACC929FEEDC8}" type="pres">
      <dgm:prSet presAssocID="{7A1D042C-1D54-4DA2-8388-2FA547C4EB9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455CB38-E928-4544-91C8-28C426521AF2}" type="pres">
      <dgm:prSet presAssocID="{7A1D042C-1D54-4DA2-8388-2FA547C4EB97}" presName="matrix" presStyleCnt="0"/>
      <dgm:spPr/>
    </dgm:pt>
    <dgm:pt modelId="{42436D02-B33C-40DD-8CC7-3B9E8040A2B7}" type="pres">
      <dgm:prSet presAssocID="{7A1D042C-1D54-4DA2-8388-2FA547C4EB97}" presName="tile1" presStyleLbl="node1" presStyleIdx="0" presStyleCnt="4"/>
      <dgm:spPr/>
      <dgm:t>
        <a:bodyPr/>
        <a:lstStyle/>
        <a:p>
          <a:endParaRPr lang="es-ES"/>
        </a:p>
      </dgm:t>
    </dgm:pt>
    <dgm:pt modelId="{44F2E3CF-5385-462A-B5AF-ED6F3D3C8637}" type="pres">
      <dgm:prSet presAssocID="{7A1D042C-1D54-4DA2-8388-2FA547C4EB9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FCD2F5-B2D1-4549-8677-0A79009765EB}" type="pres">
      <dgm:prSet presAssocID="{7A1D042C-1D54-4DA2-8388-2FA547C4EB97}" presName="tile2" presStyleLbl="node1" presStyleIdx="1" presStyleCnt="4"/>
      <dgm:spPr/>
      <dgm:t>
        <a:bodyPr/>
        <a:lstStyle/>
        <a:p>
          <a:endParaRPr lang="es-ES"/>
        </a:p>
      </dgm:t>
    </dgm:pt>
    <dgm:pt modelId="{10DA1C24-9B4C-46C9-8654-C205F3DE1991}" type="pres">
      <dgm:prSet presAssocID="{7A1D042C-1D54-4DA2-8388-2FA547C4EB9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729A16-35D0-4E1E-B160-C55BEA502135}" type="pres">
      <dgm:prSet presAssocID="{7A1D042C-1D54-4DA2-8388-2FA547C4EB97}" presName="tile3" presStyleLbl="node1" presStyleIdx="2" presStyleCnt="4" custScaleX="102684" custLinFactNeighborX="2013" custLinFactNeighborY="-917"/>
      <dgm:spPr/>
      <dgm:t>
        <a:bodyPr/>
        <a:lstStyle/>
        <a:p>
          <a:endParaRPr lang="es-ES"/>
        </a:p>
      </dgm:t>
    </dgm:pt>
    <dgm:pt modelId="{8FD2A86A-EE64-4E9A-A4BB-7CCD62563ABC}" type="pres">
      <dgm:prSet presAssocID="{7A1D042C-1D54-4DA2-8388-2FA547C4EB9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71F9E1-8486-47E8-B085-E9B72CB6C09D}" type="pres">
      <dgm:prSet presAssocID="{7A1D042C-1D54-4DA2-8388-2FA547C4EB97}" presName="tile4" presStyleLbl="node1" presStyleIdx="3" presStyleCnt="4" custLinFactNeighborX="0" custLinFactNeighborY="917"/>
      <dgm:spPr/>
      <dgm:t>
        <a:bodyPr/>
        <a:lstStyle/>
        <a:p>
          <a:endParaRPr lang="es-ES"/>
        </a:p>
      </dgm:t>
    </dgm:pt>
    <dgm:pt modelId="{2A677D12-D2B3-4193-B155-046E1832EA0D}" type="pres">
      <dgm:prSet presAssocID="{7A1D042C-1D54-4DA2-8388-2FA547C4EB9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F879D6-2F36-42B5-9018-F999DD7CADBA}" type="pres">
      <dgm:prSet presAssocID="{7A1D042C-1D54-4DA2-8388-2FA547C4EB97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7694E44F-F7F1-4676-9F7B-C61593D51DF4}" type="presOf" srcId="{6DC44390-B697-4B11-A14E-83A5178A0F45}" destId="{82F879D6-2F36-42B5-9018-F999DD7CADBA}" srcOrd="0" destOrd="0" presId="urn:microsoft.com/office/officeart/2005/8/layout/matrix1"/>
    <dgm:cxn modelId="{1899AE6B-BA6B-4E25-87DB-B54798FEC4AE}" type="presOf" srcId="{CA2165A7-EEDB-4573-9EAB-77662FB2F33C}" destId="{9EFCD2F5-B2D1-4549-8677-0A79009765EB}" srcOrd="0" destOrd="0" presId="urn:microsoft.com/office/officeart/2005/8/layout/matrix1"/>
    <dgm:cxn modelId="{B753B1F6-E353-4425-8433-299C6C6B50C4}" type="presOf" srcId="{8761FF4C-C3E7-480B-9E65-61DA92F2B068}" destId="{8FD2A86A-EE64-4E9A-A4BB-7CCD62563ABC}" srcOrd="1" destOrd="0" presId="urn:microsoft.com/office/officeart/2005/8/layout/matrix1"/>
    <dgm:cxn modelId="{83FE0507-9CFD-46C9-83CB-89B8E4D6DE24}" type="presOf" srcId="{6D68C0DF-BCBC-4009-86B5-217E7905EC8E}" destId="{2A677D12-D2B3-4193-B155-046E1832EA0D}" srcOrd="1" destOrd="0" presId="urn:microsoft.com/office/officeart/2005/8/layout/matrix1"/>
    <dgm:cxn modelId="{D66CB189-2D89-48C4-96E5-710F4F3D729D}" type="presOf" srcId="{4DA699E1-B80C-4A96-B73F-E6BACA58967E}" destId="{42436D02-B33C-40DD-8CC7-3B9E8040A2B7}" srcOrd="0" destOrd="0" presId="urn:microsoft.com/office/officeart/2005/8/layout/matrix1"/>
    <dgm:cxn modelId="{D5B566F6-0A10-4D46-B4F9-2D1687933386}" type="presOf" srcId="{6D68C0DF-BCBC-4009-86B5-217E7905EC8E}" destId="{DA71F9E1-8486-47E8-B085-E9B72CB6C09D}" srcOrd="0" destOrd="0" presId="urn:microsoft.com/office/officeart/2005/8/layout/matrix1"/>
    <dgm:cxn modelId="{204174EE-E119-4F37-8BD9-8CD19D7CEB4A}" type="presOf" srcId="{4DA699E1-B80C-4A96-B73F-E6BACA58967E}" destId="{44F2E3CF-5385-462A-B5AF-ED6F3D3C8637}" srcOrd="1" destOrd="0" presId="urn:microsoft.com/office/officeart/2005/8/layout/matrix1"/>
    <dgm:cxn modelId="{A32EDC9B-3F23-41CB-A0FC-CF178489C30C}" srcId="{7A1D042C-1D54-4DA2-8388-2FA547C4EB97}" destId="{6DC44390-B697-4B11-A14E-83A5178A0F45}" srcOrd="0" destOrd="0" parTransId="{76F01F61-07BD-432D-836E-42503C898DE5}" sibTransId="{76E6D626-3CD9-43D3-8F2D-ED41C6A3DE5A}"/>
    <dgm:cxn modelId="{8E2B52F1-DCF1-4CA8-BE1C-7FC70CD31BD8}" srcId="{6DC44390-B697-4B11-A14E-83A5178A0F45}" destId="{CA2165A7-EEDB-4573-9EAB-77662FB2F33C}" srcOrd="1" destOrd="0" parTransId="{1EB11985-6FE0-4536-96DB-ABFD06C448F1}" sibTransId="{4B4E53F3-4CA8-481D-9E2B-9055B9882BB4}"/>
    <dgm:cxn modelId="{25E3D634-0DD6-4312-99EE-CC39A271F665}" srcId="{6DC44390-B697-4B11-A14E-83A5178A0F45}" destId="{6D68C0DF-BCBC-4009-86B5-217E7905EC8E}" srcOrd="3" destOrd="0" parTransId="{205458BE-BA32-4225-A207-386B6914F38C}" sibTransId="{966A54F9-E2A8-4EF0-A607-F6E6D99F1FAA}"/>
    <dgm:cxn modelId="{9186639C-73B7-4505-8056-0448013B9677}" type="presOf" srcId="{CA2165A7-EEDB-4573-9EAB-77662FB2F33C}" destId="{10DA1C24-9B4C-46C9-8654-C205F3DE1991}" srcOrd="1" destOrd="0" presId="urn:microsoft.com/office/officeart/2005/8/layout/matrix1"/>
    <dgm:cxn modelId="{5001CE27-D72B-4D8E-8B13-36B4ECE2E186}" type="presOf" srcId="{8761FF4C-C3E7-480B-9E65-61DA92F2B068}" destId="{3D729A16-35D0-4E1E-B160-C55BEA502135}" srcOrd="0" destOrd="0" presId="urn:microsoft.com/office/officeart/2005/8/layout/matrix1"/>
    <dgm:cxn modelId="{7C6E390B-6315-48F6-A52C-62E3CB520F6D}" srcId="{6DC44390-B697-4B11-A14E-83A5178A0F45}" destId="{8761FF4C-C3E7-480B-9E65-61DA92F2B068}" srcOrd="2" destOrd="0" parTransId="{B32CD186-6806-48E4-B41F-09D4AFC1FFD0}" sibTransId="{C0838250-610D-4535-A1CF-860A7D8B0635}"/>
    <dgm:cxn modelId="{5C9A72D6-7097-457C-89D5-9932DCE9C86F}" srcId="{6DC44390-B697-4B11-A14E-83A5178A0F45}" destId="{4DA699E1-B80C-4A96-B73F-E6BACA58967E}" srcOrd="0" destOrd="0" parTransId="{5CCE1F73-9C15-4C22-801C-690DB37B3516}" sibTransId="{3EE95C48-F94B-429E-BF67-1E2B2DDBD1D5}"/>
    <dgm:cxn modelId="{9FCCDBCA-BA0E-43EE-9F2E-643EE9EF808E}" type="presOf" srcId="{7A1D042C-1D54-4DA2-8388-2FA547C4EB97}" destId="{D165470B-AD83-4DAA-ADC0-ACC929FEEDC8}" srcOrd="0" destOrd="0" presId="urn:microsoft.com/office/officeart/2005/8/layout/matrix1"/>
    <dgm:cxn modelId="{129A4C3D-61D0-424F-A85E-C0EB448DF4D4}" type="presParOf" srcId="{D165470B-AD83-4DAA-ADC0-ACC929FEEDC8}" destId="{C455CB38-E928-4544-91C8-28C426521AF2}" srcOrd="0" destOrd="0" presId="urn:microsoft.com/office/officeart/2005/8/layout/matrix1"/>
    <dgm:cxn modelId="{000CBC8A-012F-4650-B025-2829D436A716}" type="presParOf" srcId="{C455CB38-E928-4544-91C8-28C426521AF2}" destId="{42436D02-B33C-40DD-8CC7-3B9E8040A2B7}" srcOrd="0" destOrd="0" presId="urn:microsoft.com/office/officeart/2005/8/layout/matrix1"/>
    <dgm:cxn modelId="{1DA6D550-6D47-4485-A6B4-DE4FB607F56A}" type="presParOf" srcId="{C455CB38-E928-4544-91C8-28C426521AF2}" destId="{44F2E3CF-5385-462A-B5AF-ED6F3D3C8637}" srcOrd="1" destOrd="0" presId="urn:microsoft.com/office/officeart/2005/8/layout/matrix1"/>
    <dgm:cxn modelId="{BCDD630D-073A-4A10-8727-A164712CA48D}" type="presParOf" srcId="{C455CB38-E928-4544-91C8-28C426521AF2}" destId="{9EFCD2F5-B2D1-4549-8677-0A79009765EB}" srcOrd="2" destOrd="0" presId="urn:microsoft.com/office/officeart/2005/8/layout/matrix1"/>
    <dgm:cxn modelId="{7AA86BC4-FD9A-4C18-945A-6176B6B27B09}" type="presParOf" srcId="{C455CB38-E928-4544-91C8-28C426521AF2}" destId="{10DA1C24-9B4C-46C9-8654-C205F3DE1991}" srcOrd="3" destOrd="0" presId="urn:microsoft.com/office/officeart/2005/8/layout/matrix1"/>
    <dgm:cxn modelId="{26689F8B-1830-429D-90E4-0ABCC4E4AF77}" type="presParOf" srcId="{C455CB38-E928-4544-91C8-28C426521AF2}" destId="{3D729A16-35D0-4E1E-B160-C55BEA502135}" srcOrd="4" destOrd="0" presId="urn:microsoft.com/office/officeart/2005/8/layout/matrix1"/>
    <dgm:cxn modelId="{BC286ED6-FB8A-4DFE-A3C4-50E9967A7AEA}" type="presParOf" srcId="{C455CB38-E928-4544-91C8-28C426521AF2}" destId="{8FD2A86A-EE64-4E9A-A4BB-7CCD62563ABC}" srcOrd="5" destOrd="0" presId="urn:microsoft.com/office/officeart/2005/8/layout/matrix1"/>
    <dgm:cxn modelId="{B776EE69-838C-4604-8BF7-924B8B81FA53}" type="presParOf" srcId="{C455CB38-E928-4544-91C8-28C426521AF2}" destId="{DA71F9E1-8486-47E8-B085-E9B72CB6C09D}" srcOrd="6" destOrd="0" presId="urn:microsoft.com/office/officeart/2005/8/layout/matrix1"/>
    <dgm:cxn modelId="{D3035563-E04E-41E9-A6BD-DFF4D8CB8D30}" type="presParOf" srcId="{C455CB38-E928-4544-91C8-28C426521AF2}" destId="{2A677D12-D2B3-4193-B155-046E1832EA0D}" srcOrd="7" destOrd="0" presId="urn:microsoft.com/office/officeart/2005/8/layout/matrix1"/>
    <dgm:cxn modelId="{80F692D0-06C6-464B-8EF4-169D2025AAC0}" type="presParOf" srcId="{D165470B-AD83-4DAA-ADC0-ACC929FEEDC8}" destId="{82F879D6-2F36-42B5-9018-F999DD7CADB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2C2AF67-FD61-4853-A2D3-A29CDA548B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4D39EAE-1302-4733-B485-82B5D59919CC}">
      <dgm:prSet phldrT="[Text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pPr algn="ctr"/>
          <a:r>
            <a:rPr lang="es-ES" sz="3200" b="1" dirty="0" smtClean="0">
              <a:latin typeface="Baskerville Old Face" pitchFamily="18" charset="0"/>
            </a:rPr>
            <a:t>Concepción sobre comportamientos suicidas y suicidio.</a:t>
          </a:r>
          <a:endParaRPr lang="es-ES" sz="3200" b="1" dirty="0">
            <a:latin typeface="Baskerville Old Face" pitchFamily="18" charset="0"/>
          </a:endParaRPr>
        </a:p>
      </dgm:t>
    </dgm:pt>
    <dgm:pt modelId="{235CD9F0-45C7-42DB-AF16-9B9AADAFAD7B}" type="parTrans" cxnId="{FAF5E4D6-4C8E-4BBE-8A97-08BD2E13FA97}">
      <dgm:prSet/>
      <dgm:spPr/>
      <dgm:t>
        <a:bodyPr/>
        <a:lstStyle/>
        <a:p>
          <a:endParaRPr lang="es-ES"/>
        </a:p>
      </dgm:t>
    </dgm:pt>
    <dgm:pt modelId="{807E1D36-C7FB-4914-9D27-1041B2AE35C9}" type="sibTrans" cxnId="{FAF5E4D6-4C8E-4BBE-8A97-08BD2E13FA97}">
      <dgm:prSet/>
      <dgm:spPr/>
      <dgm:t>
        <a:bodyPr/>
        <a:lstStyle/>
        <a:p>
          <a:endParaRPr lang="es-ES"/>
        </a:p>
      </dgm:t>
    </dgm:pt>
    <dgm:pt modelId="{3168D5B1-C3AF-46F4-9877-68ADF737FF75}">
      <dgm:prSet phldrT="[Text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pPr algn="ctr"/>
          <a:r>
            <a:rPr lang="es-ES" sz="3200" b="1" dirty="0" smtClean="0">
              <a:latin typeface="Baskerville Old Face" pitchFamily="18" charset="0"/>
            </a:rPr>
            <a:t>Conocimiento y entrenamiento teórico y praxiológico.</a:t>
          </a:r>
        </a:p>
      </dgm:t>
    </dgm:pt>
    <dgm:pt modelId="{71F4E88A-E739-4A92-BA68-29CAB4A2F25B}" type="parTrans" cxnId="{8700E06F-BB59-4FD0-AF1B-EC7B9A3AD23E}">
      <dgm:prSet/>
      <dgm:spPr/>
      <dgm:t>
        <a:bodyPr/>
        <a:lstStyle/>
        <a:p>
          <a:endParaRPr lang="es-ES"/>
        </a:p>
      </dgm:t>
    </dgm:pt>
    <dgm:pt modelId="{0036ED5B-FD1E-46EA-89D4-13BA8E72C0BA}" type="sibTrans" cxnId="{8700E06F-BB59-4FD0-AF1B-EC7B9A3AD23E}">
      <dgm:prSet/>
      <dgm:spPr/>
      <dgm:t>
        <a:bodyPr/>
        <a:lstStyle/>
        <a:p>
          <a:endParaRPr lang="es-ES"/>
        </a:p>
      </dgm:t>
    </dgm:pt>
    <dgm:pt modelId="{9117DA9D-11FB-4690-B831-2AB8CFF999AB}" type="pres">
      <dgm:prSet presAssocID="{12C2AF67-FD61-4853-A2D3-A29CDA548B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B7153A8-578C-459F-A94B-C7D8DEC76BEC}" type="pres">
      <dgm:prSet presAssocID="{84D39EAE-1302-4733-B485-82B5D59919CC}" presName="parentText" presStyleLbl="node1" presStyleIdx="0" presStyleCnt="2" custScaleX="100000" custScaleY="80308" custLinFactY="-5648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AE7378-9670-4A87-9EB2-28262FDBF0F2}" type="pres">
      <dgm:prSet presAssocID="{807E1D36-C7FB-4914-9D27-1041B2AE35C9}" presName="spacer" presStyleCnt="0"/>
      <dgm:spPr/>
    </dgm:pt>
    <dgm:pt modelId="{D59D1D7A-8374-4D47-BAF3-A2510EBE9B7C}" type="pres">
      <dgm:prSet presAssocID="{3168D5B1-C3AF-46F4-9877-68ADF737FF75}" presName="parentText" presStyleLbl="node1" presStyleIdx="1" presStyleCnt="2" custScaleX="100000" custScaleY="80136" custLinFactY="-5766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8580F77-22CE-4DFE-81E0-B0D52381024F}" type="presOf" srcId="{84D39EAE-1302-4733-B485-82B5D59919CC}" destId="{1B7153A8-578C-459F-A94B-C7D8DEC76BEC}" srcOrd="0" destOrd="0" presId="urn:microsoft.com/office/officeart/2005/8/layout/vList2"/>
    <dgm:cxn modelId="{8700E06F-BB59-4FD0-AF1B-EC7B9A3AD23E}" srcId="{12C2AF67-FD61-4853-A2D3-A29CDA548B56}" destId="{3168D5B1-C3AF-46F4-9877-68ADF737FF75}" srcOrd="1" destOrd="0" parTransId="{71F4E88A-E739-4A92-BA68-29CAB4A2F25B}" sibTransId="{0036ED5B-FD1E-46EA-89D4-13BA8E72C0BA}"/>
    <dgm:cxn modelId="{A105F9C0-BB0A-4C5B-8FA8-5E1AF9DE80B7}" type="presOf" srcId="{12C2AF67-FD61-4853-A2D3-A29CDA548B56}" destId="{9117DA9D-11FB-4690-B831-2AB8CFF999AB}" srcOrd="0" destOrd="0" presId="urn:microsoft.com/office/officeart/2005/8/layout/vList2"/>
    <dgm:cxn modelId="{FAF5E4D6-4C8E-4BBE-8A97-08BD2E13FA97}" srcId="{12C2AF67-FD61-4853-A2D3-A29CDA548B56}" destId="{84D39EAE-1302-4733-B485-82B5D59919CC}" srcOrd="0" destOrd="0" parTransId="{235CD9F0-45C7-42DB-AF16-9B9AADAFAD7B}" sibTransId="{807E1D36-C7FB-4914-9D27-1041B2AE35C9}"/>
    <dgm:cxn modelId="{D8A5B16D-B3F4-4069-86A4-4522BAB651E8}" type="presOf" srcId="{3168D5B1-C3AF-46F4-9877-68ADF737FF75}" destId="{D59D1D7A-8374-4D47-BAF3-A2510EBE9B7C}" srcOrd="0" destOrd="0" presId="urn:microsoft.com/office/officeart/2005/8/layout/vList2"/>
    <dgm:cxn modelId="{92355625-F7B1-43F6-80F1-A15E0CC3E8BC}" type="presParOf" srcId="{9117DA9D-11FB-4690-B831-2AB8CFF999AB}" destId="{1B7153A8-578C-459F-A94B-C7D8DEC76BEC}" srcOrd="0" destOrd="0" presId="urn:microsoft.com/office/officeart/2005/8/layout/vList2"/>
    <dgm:cxn modelId="{E905A8F9-D83B-470F-937F-780B318A9715}" type="presParOf" srcId="{9117DA9D-11FB-4690-B831-2AB8CFF999AB}" destId="{17AE7378-9670-4A87-9EB2-28262FDBF0F2}" srcOrd="1" destOrd="0" presId="urn:microsoft.com/office/officeart/2005/8/layout/vList2"/>
    <dgm:cxn modelId="{107E09B4-EB36-4E07-B669-E11C9B88103E}" type="presParOf" srcId="{9117DA9D-11FB-4690-B831-2AB8CFF999AB}" destId="{D59D1D7A-8374-4D47-BAF3-A2510EBE9B7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45435B-B027-4827-B961-43D31B79DCFC}" type="doc">
      <dgm:prSet loTypeId="urn:microsoft.com/office/officeart/2008/layout/VerticalCurvedLis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855EE7F-9B0A-47C2-A294-AE4060EFA030}">
      <dgm:prSet phldrT="[Text]" custT="1"/>
      <dgm:spPr>
        <a:solidFill>
          <a:srgbClr val="A4D86A"/>
        </a:solidFill>
      </dgm:spPr>
      <dgm:t>
        <a:bodyPr/>
        <a:lstStyle/>
        <a:p>
          <a:r>
            <a:rPr lang="es-ES" sz="3200" b="1" dirty="0" smtClean="0">
              <a:latin typeface="Baskerville Old Face" pitchFamily="18" charset="0"/>
            </a:rPr>
            <a:t>Legitimación del Suicidio</a:t>
          </a:r>
          <a:r>
            <a:rPr lang="es-ES" sz="3200" dirty="0" smtClean="0"/>
            <a:t>.</a:t>
          </a:r>
          <a:endParaRPr lang="es-ES" sz="3200" dirty="0"/>
        </a:p>
      </dgm:t>
    </dgm:pt>
    <dgm:pt modelId="{D6EA3C9B-7482-4B39-BBAA-5C0B6CEA6D32}" type="parTrans" cxnId="{50179FA0-F101-4E9F-9641-639D72C9933F}">
      <dgm:prSet/>
      <dgm:spPr/>
      <dgm:t>
        <a:bodyPr/>
        <a:lstStyle/>
        <a:p>
          <a:endParaRPr lang="es-ES"/>
        </a:p>
      </dgm:t>
    </dgm:pt>
    <dgm:pt modelId="{97573B6B-E0E2-427E-8B0E-C7B476C94CB8}" type="sibTrans" cxnId="{50179FA0-F101-4E9F-9641-639D72C9933F}">
      <dgm:prSet/>
      <dgm:spPr/>
      <dgm:t>
        <a:bodyPr/>
        <a:lstStyle/>
        <a:p>
          <a:endParaRPr lang="es-ES"/>
        </a:p>
      </dgm:t>
    </dgm:pt>
    <dgm:pt modelId="{2F3548A4-3B89-4A10-9BB9-FA651E04FBAC}">
      <dgm:prSet phldrT="[Text]" custT="1"/>
      <dgm:spPr>
        <a:solidFill>
          <a:srgbClr val="A4D86A"/>
        </a:solidFill>
      </dgm:spPr>
      <dgm:t>
        <a:bodyPr/>
        <a:lstStyle/>
        <a:p>
          <a:r>
            <a:rPr lang="es-ES" sz="3200" b="1" dirty="0" smtClean="0">
              <a:latin typeface="Baskerville Old Face" pitchFamily="18" charset="0"/>
            </a:rPr>
            <a:t>La prevención y la existencia de señales de alerta.</a:t>
          </a:r>
          <a:endParaRPr lang="es-ES" sz="3200" b="1" dirty="0">
            <a:latin typeface="Baskerville Old Face" pitchFamily="18" charset="0"/>
          </a:endParaRPr>
        </a:p>
      </dgm:t>
    </dgm:pt>
    <dgm:pt modelId="{355D7D3C-2485-4F5C-AB81-650EE18F9B10}" type="parTrans" cxnId="{3FE804C5-3D08-4246-82E2-F448BC8253BE}">
      <dgm:prSet/>
      <dgm:spPr/>
      <dgm:t>
        <a:bodyPr/>
        <a:lstStyle/>
        <a:p>
          <a:endParaRPr lang="es-ES"/>
        </a:p>
      </dgm:t>
    </dgm:pt>
    <dgm:pt modelId="{4272551E-15DA-4C6E-82D9-DD629E06FBD1}" type="sibTrans" cxnId="{3FE804C5-3D08-4246-82E2-F448BC8253BE}">
      <dgm:prSet/>
      <dgm:spPr/>
      <dgm:t>
        <a:bodyPr/>
        <a:lstStyle/>
        <a:p>
          <a:endParaRPr lang="es-ES"/>
        </a:p>
      </dgm:t>
    </dgm:pt>
    <dgm:pt modelId="{EBBF9B20-1070-4A52-9AFD-073A0EDBB71D}">
      <dgm:prSet phldrT="[Text]" custT="1"/>
      <dgm:spPr>
        <a:solidFill>
          <a:srgbClr val="A4D86A"/>
        </a:solidFill>
      </dgm:spPr>
      <dgm:t>
        <a:bodyPr/>
        <a:lstStyle/>
        <a:p>
          <a:r>
            <a:rPr lang="es-ES" sz="3200" b="1" dirty="0" smtClean="0">
              <a:latin typeface="Baskerville Old Face" pitchFamily="18" charset="0"/>
            </a:rPr>
            <a:t>Riesgo futuro tras un intento de suicidio.</a:t>
          </a:r>
          <a:endParaRPr lang="es-ES" sz="3200" b="1" dirty="0">
            <a:latin typeface="Baskerville Old Face" pitchFamily="18" charset="0"/>
          </a:endParaRPr>
        </a:p>
      </dgm:t>
    </dgm:pt>
    <dgm:pt modelId="{FC13164F-6E48-4455-8AF9-4E9CE8CD1764}" type="parTrans" cxnId="{968C53AF-7834-497D-9F88-A225177BF8F5}">
      <dgm:prSet/>
      <dgm:spPr/>
      <dgm:t>
        <a:bodyPr/>
        <a:lstStyle/>
        <a:p>
          <a:endParaRPr lang="es-ES"/>
        </a:p>
      </dgm:t>
    </dgm:pt>
    <dgm:pt modelId="{D45F5CCC-C0E4-4FA7-9222-4FB433D264D3}" type="sibTrans" cxnId="{968C53AF-7834-497D-9F88-A225177BF8F5}">
      <dgm:prSet/>
      <dgm:spPr/>
      <dgm:t>
        <a:bodyPr/>
        <a:lstStyle/>
        <a:p>
          <a:endParaRPr lang="es-ES"/>
        </a:p>
      </dgm:t>
    </dgm:pt>
    <dgm:pt modelId="{275FA535-D817-479B-85C3-86AA3067BB57}" type="pres">
      <dgm:prSet presAssocID="{F345435B-B027-4827-B961-43D31B79DCF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B12AB242-4A7F-461D-AA37-404A28CC7E04}" type="pres">
      <dgm:prSet presAssocID="{F345435B-B027-4827-B961-43D31B79DCFC}" presName="Name1" presStyleCnt="0"/>
      <dgm:spPr/>
    </dgm:pt>
    <dgm:pt modelId="{8BC7316A-C552-4AB1-92DB-0D4B254ED741}" type="pres">
      <dgm:prSet presAssocID="{F345435B-B027-4827-B961-43D31B79DCFC}" presName="cycle" presStyleCnt="0"/>
      <dgm:spPr/>
    </dgm:pt>
    <dgm:pt modelId="{D15CAE68-8F92-4758-87A5-9C008C646D15}" type="pres">
      <dgm:prSet presAssocID="{F345435B-B027-4827-B961-43D31B79DCFC}" presName="srcNode" presStyleLbl="node1" presStyleIdx="0" presStyleCnt="3"/>
      <dgm:spPr/>
    </dgm:pt>
    <dgm:pt modelId="{D782EB40-90A8-4BE4-AB04-B691F6D877EF}" type="pres">
      <dgm:prSet presAssocID="{F345435B-B027-4827-B961-43D31B79DCFC}" presName="conn" presStyleLbl="parChTrans1D2" presStyleIdx="0" presStyleCnt="1" custLinFactNeighborX="-1837" custLinFactNeighborY="429"/>
      <dgm:spPr/>
      <dgm:t>
        <a:bodyPr/>
        <a:lstStyle/>
        <a:p>
          <a:endParaRPr lang="es-ES"/>
        </a:p>
      </dgm:t>
    </dgm:pt>
    <dgm:pt modelId="{AD1ABC29-09B8-4B67-984C-0AF0FE6FB9E8}" type="pres">
      <dgm:prSet presAssocID="{F345435B-B027-4827-B961-43D31B79DCFC}" presName="extraNode" presStyleLbl="node1" presStyleIdx="0" presStyleCnt="3"/>
      <dgm:spPr/>
    </dgm:pt>
    <dgm:pt modelId="{B116E095-F83E-4DC7-ABFF-B75874F256E2}" type="pres">
      <dgm:prSet presAssocID="{F345435B-B027-4827-B961-43D31B79DCFC}" presName="dstNode" presStyleLbl="node1" presStyleIdx="0" presStyleCnt="3"/>
      <dgm:spPr/>
    </dgm:pt>
    <dgm:pt modelId="{0D9D75E9-8664-44B0-B7CB-81A8DAF891D6}" type="pres">
      <dgm:prSet presAssocID="{6855EE7F-9B0A-47C2-A294-AE4060EFA030}" presName="text_1" presStyleLbl="node1" presStyleIdx="0" presStyleCnt="3" custScaleY="111113" custLinFactNeighborX="-320" custLinFactNeighborY="30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92C300-431F-4603-B27E-80347418CCCD}" type="pres">
      <dgm:prSet presAssocID="{6855EE7F-9B0A-47C2-A294-AE4060EFA030}" presName="accent_1" presStyleCnt="0"/>
      <dgm:spPr/>
    </dgm:pt>
    <dgm:pt modelId="{7E922600-3437-467D-B559-80BE19BF2D4E}" type="pres">
      <dgm:prSet presAssocID="{6855EE7F-9B0A-47C2-A294-AE4060EFA030}" presName="accentRepeatNode" presStyleLbl="solidFgAcc1" presStyleIdx="0" presStyleCnt="3"/>
      <dgm:spPr/>
      <dgm:t>
        <a:bodyPr/>
        <a:lstStyle/>
        <a:p>
          <a:endParaRPr lang="es-ES"/>
        </a:p>
      </dgm:t>
    </dgm:pt>
    <dgm:pt modelId="{C0F3C51B-D3BB-4E5F-8DFB-618DD5289C3F}" type="pres">
      <dgm:prSet presAssocID="{2F3548A4-3B89-4A10-9BB9-FA651E04FBAC}" presName="text_2" presStyleLbl="node1" presStyleIdx="1" presStyleCnt="3" custScaleY="13022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62E476-8362-4DC0-9F10-4295E9EE3166}" type="pres">
      <dgm:prSet presAssocID="{2F3548A4-3B89-4A10-9BB9-FA651E04FBAC}" presName="accent_2" presStyleCnt="0"/>
      <dgm:spPr/>
    </dgm:pt>
    <dgm:pt modelId="{6B02122C-DE74-43FC-BE8B-1F8CDF3F9104}" type="pres">
      <dgm:prSet presAssocID="{2F3548A4-3B89-4A10-9BB9-FA651E04FBAC}" presName="accentRepeatNode" presStyleLbl="solidFgAcc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D1B4E06F-4D39-462D-BE4C-D0C22715E56D}" type="pres">
      <dgm:prSet presAssocID="{EBBF9B20-1070-4A52-9AFD-073A0EDBB71D}" presName="text_3" presStyleLbl="node1" presStyleIdx="2" presStyleCnt="3" custScaleY="124773" custLinFactNeighborX="183" custLinFactNeighborY="686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533B57-EE2C-46D4-B1CE-914CFDB54095}" type="pres">
      <dgm:prSet presAssocID="{EBBF9B20-1070-4A52-9AFD-073A0EDBB71D}" presName="accent_3" presStyleCnt="0"/>
      <dgm:spPr/>
    </dgm:pt>
    <dgm:pt modelId="{C6A44EC9-1496-4F94-8806-6D389A0FFF2F}" type="pres">
      <dgm:prSet presAssocID="{EBBF9B20-1070-4A52-9AFD-073A0EDBB71D}" presName="accentRepeatNode" presStyleLbl="solidFgAcc1" presStyleIdx="2" presStyleCnt="3"/>
      <dgm:spPr/>
    </dgm:pt>
  </dgm:ptLst>
  <dgm:cxnLst>
    <dgm:cxn modelId="{DBC7334A-39B9-49DC-997A-ACA763FDD9F8}" type="presOf" srcId="{F345435B-B027-4827-B961-43D31B79DCFC}" destId="{275FA535-D817-479B-85C3-86AA3067BB57}" srcOrd="0" destOrd="0" presId="urn:microsoft.com/office/officeart/2008/layout/VerticalCurvedList"/>
    <dgm:cxn modelId="{12F40225-CDD0-4ABA-88C2-E391AE84A470}" type="presOf" srcId="{EBBF9B20-1070-4A52-9AFD-073A0EDBB71D}" destId="{D1B4E06F-4D39-462D-BE4C-D0C22715E56D}" srcOrd="0" destOrd="0" presId="urn:microsoft.com/office/officeart/2008/layout/VerticalCurvedList"/>
    <dgm:cxn modelId="{6FCECB2D-1F6D-411B-B5F0-B22D27B897C4}" type="presOf" srcId="{2F3548A4-3B89-4A10-9BB9-FA651E04FBAC}" destId="{C0F3C51B-D3BB-4E5F-8DFB-618DD5289C3F}" srcOrd="0" destOrd="0" presId="urn:microsoft.com/office/officeart/2008/layout/VerticalCurvedList"/>
    <dgm:cxn modelId="{A37C5C09-C0E7-409A-B5A8-C95C3D20AE20}" type="presOf" srcId="{97573B6B-E0E2-427E-8B0E-C7B476C94CB8}" destId="{D782EB40-90A8-4BE4-AB04-B691F6D877EF}" srcOrd="0" destOrd="0" presId="urn:microsoft.com/office/officeart/2008/layout/VerticalCurvedList"/>
    <dgm:cxn modelId="{6CF773F4-0EED-4E24-8E02-3328A962F063}" type="presOf" srcId="{6855EE7F-9B0A-47C2-A294-AE4060EFA030}" destId="{0D9D75E9-8664-44B0-B7CB-81A8DAF891D6}" srcOrd="0" destOrd="0" presId="urn:microsoft.com/office/officeart/2008/layout/VerticalCurvedList"/>
    <dgm:cxn modelId="{3FE804C5-3D08-4246-82E2-F448BC8253BE}" srcId="{F345435B-B027-4827-B961-43D31B79DCFC}" destId="{2F3548A4-3B89-4A10-9BB9-FA651E04FBAC}" srcOrd="1" destOrd="0" parTransId="{355D7D3C-2485-4F5C-AB81-650EE18F9B10}" sibTransId="{4272551E-15DA-4C6E-82D9-DD629E06FBD1}"/>
    <dgm:cxn modelId="{968C53AF-7834-497D-9F88-A225177BF8F5}" srcId="{F345435B-B027-4827-B961-43D31B79DCFC}" destId="{EBBF9B20-1070-4A52-9AFD-073A0EDBB71D}" srcOrd="2" destOrd="0" parTransId="{FC13164F-6E48-4455-8AF9-4E9CE8CD1764}" sibTransId="{D45F5CCC-C0E4-4FA7-9222-4FB433D264D3}"/>
    <dgm:cxn modelId="{50179FA0-F101-4E9F-9641-639D72C9933F}" srcId="{F345435B-B027-4827-B961-43D31B79DCFC}" destId="{6855EE7F-9B0A-47C2-A294-AE4060EFA030}" srcOrd="0" destOrd="0" parTransId="{D6EA3C9B-7482-4B39-BBAA-5C0B6CEA6D32}" sibTransId="{97573B6B-E0E2-427E-8B0E-C7B476C94CB8}"/>
    <dgm:cxn modelId="{ED774B8F-A328-4D8D-A38F-6003C2D865F9}" type="presParOf" srcId="{275FA535-D817-479B-85C3-86AA3067BB57}" destId="{B12AB242-4A7F-461D-AA37-404A28CC7E04}" srcOrd="0" destOrd="0" presId="urn:microsoft.com/office/officeart/2008/layout/VerticalCurvedList"/>
    <dgm:cxn modelId="{47F6264E-208B-4659-B875-4F41C0DDC098}" type="presParOf" srcId="{B12AB242-4A7F-461D-AA37-404A28CC7E04}" destId="{8BC7316A-C552-4AB1-92DB-0D4B254ED741}" srcOrd="0" destOrd="0" presId="urn:microsoft.com/office/officeart/2008/layout/VerticalCurvedList"/>
    <dgm:cxn modelId="{CCFD2BC6-2050-4404-A966-77B4BC0C7523}" type="presParOf" srcId="{8BC7316A-C552-4AB1-92DB-0D4B254ED741}" destId="{D15CAE68-8F92-4758-87A5-9C008C646D15}" srcOrd="0" destOrd="0" presId="urn:microsoft.com/office/officeart/2008/layout/VerticalCurvedList"/>
    <dgm:cxn modelId="{4E3F5F17-2C5F-443C-AC8F-2A838853002B}" type="presParOf" srcId="{8BC7316A-C552-4AB1-92DB-0D4B254ED741}" destId="{D782EB40-90A8-4BE4-AB04-B691F6D877EF}" srcOrd="1" destOrd="0" presId="urn:microsoft.com/office/officeart/2008/layout/VerticalCurvedList"/>
    <dgm:cxn modelId="{F4BB5F68-AC58-43E2-9217-185E246D5E59}" type="presParOf" srcId="{8BC7316A-C552-4AB1-92DB-0D4B254ED741}" destId="{AD1ABC29-09B8-4B67-984C-0AF0FE6FB9E8}" srcOrd="2" destOrd="0" presId="urn:microsoft.com/office/officeart/2008/layout/VerticalCurvedList"/>
    <dgm:cxn modelId="{F5099227-9C80-4BC7-AA8E-71D098FC86FA}" type="presParOf" srcId="{8BC7316A-C552-4AB1-92DB-0D4B254ED741}" destId="{B116E095-F83E-4DC7-ABFF-B75874F256E2}" srcOrd="3" destOrd="0" presId="urn:microsoft.com/office/officeart/2008/layout/VerticalCurvedList"/>
    <dgm:cxn modelId="{ACEC369D-A54B-4AE8-A808-BBB1AADA75DA}" type="presParOf" srcId="{B12AB242-4A7F-461D-AA37-404A28CC7E04}" destId="{0D9D75E9-8664-44B0-B7CB-81A8DAF891D6}" srcOrd="1" destOrd="0" presId="urn:microsoft.com/office/officeart/2008/layout/VerticalCurvedList"/>
    <dgm:cxn modelId="{B68AA947-7527-408F-9DE0-B68BEB431C1B}" type="presParOf" srcId="{B12AB242-4A7F-461D-AA37-404A28CC7E04}" destId="{C992C300-431F-4603-B27E-80347418CCCD}" srcOrd="2" destOrd="0" presId="urn:microsoft.com/office/officeart/2008/layout/VerticalCurvedList"/>
    <dgm:cxn modelId="{BAF27C05-A04E-4D4A-8784-E57EE21AD800}" type="presParOf" srcId="{C992C300-431F-4603-B27E-80347418CCCD}" destId="{7E922600-3437-467D-B559-80BE19BF2D4E}" srcOrd="0" destOrd="0" presId="urn:microsoft.com/office/officeart/2008/layout/VerticalCurvedList"/>
    <dgm:cxn modelId="{CD683FE3-BE70-4254-9247-675F77D48B55}" type="presParOf" srcId="{B12AB242-4A7F-461D-AA37-404A28CC7E04}" destId="{C0F3C51B-D3BB-4E5F-8DFB-618DD5289C3F}" srcOrd="3" destOrd="0" presId="urn:microsoft.com/office/officeart/2008/layout/VerticalCurvedList"/>
    <dgm:cxn modelId="{59E80C96-1AFF-496B-B231-0334BD3B5CD7}" type="presParOf" srcId="{B12AB242-4A7F-461D-AA37-404A28CC7E04}" destId="{7362E476-8362-4DC0-9F10-4295E9EE3166}" srcOrd="4" destOrd="0" presId="urn:microsoft.com/office/officeart/2008/layout/VerticalCurvedList"/>
    <dgm:cxn modelId="{579A87C3-8967-44B5-AFE6-20591D42F12C}" type="presParOf" srcId="{7362E476-8362-4DC0-9F10-4295E9EE3166}" destId="{6B02122C-DE74-43FC-BE8B-1F8CDF3F9104}" srcOrd="0" destOrd="0" presId="urn:microsoft.com/office/officeart/2008/layout/VerticalCurvedList"/>
    <dgm:cxn modelId="{BA91F1AF-BE30-4EBF-999E-B76179D0E5C5}" type="presParOf" srcId="{B12AB242-4A7F-461D-AA37-404A28CC7E04}" destId="{D1B4E06F-4D39-462D-BE4C-D0C22715E56D}" srcOrd="5" destOrd="0" presId="urn:microsoft.com/office/officeart/2008/layout/VerticalCurvedList"/>
    <dgm:cxn modelId="{FBE24FC4-653F-4158-A49B-31904900CBF4}" type="presParOf" srcId="{B12AB242-4A7F-461D-AA37-404A28CC7E04}" destId="{B7533B57-EE2C-46D4-B1CE-914CFDB54095}" srcOrd="6" destOrd="0" presId="urn:microsoft.com/office/officeart/2008/layout/VerticalCurvedList"/>
    <dgm:cxn modelId="{4223C23A-D33F-4182-851A-21A3797E7D95}" type="presParOf" srcId="{B7533B57-EE2C-46D4-B1CE-914CFDB54095}" destId="{C6A44EC9-1496-4F94-8806-6D389A0FFF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345435B-B027-4827-B961-43D31B79DCFC}" type="doc">
      <dgm:prSet loTypeId="urn:microsoft.com/office/officeart/2008/layout/VerticalCurv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855EE7F-9B0A-47C2-A294-AE4060EFA030}">
      <dgm:prSet phldrT="[Text]" custT="1"/>
      <dgm:spPr>
        <a:solidFill>
          <a:srgbClr val="A4D86A"/>
        </a:solidFill>
      </dgm:spPr>
      <dgm:t>
        <a:bodyPr/>
        <a:lstStyle/>
        <a:p>
          <a:r>
            <a:rPr lang="es-ES" sz="3600" b="1" dirty="0" smtClean="0">
              <a:latin typeface="Baskerville Old Face" pitchFamily="18" charset="0"/>
            </a:rPr>
            <a:t>Abordaje y Prevención</a:t>
          </a:r>
          <a:r>
            <a:rPr lang="es-ES" sz="2800" b="1" dirty="0" smtClean="0">
              <a:latin typeface="Baskerville Old Face" pitchFamily="18" charset="0"/>
            </a:rPr>
            <a:t>.</a:t>
          </a:r>
          <a:endParaRPr lang="es-ES" sz="2800" b="1" dirty="0">
            <a:latin typeface="Baskerville Old Face" pitchFamily="18" charset="0"/>
          </a:endParaRPr>
        </a:p>
      </dgm:t>
    </dgm:pt>
    <dgm:pt modelId="{D6EA3C9B-7482-4B39-BBAA-5C0B6CEA6D32}" type="parTrans" cxnId="{50179FA0-F101-4E9F-9641-639D72C9933F}">
      <dgm:prSet/>
      <dgm:spPr/>
      <dgm:t>
        <a:bodyPr/>
        <a:lstStyle/>
        <a:p>
          <a:endParaRPr lang="es-ES"/>
        </a:p>
      </dgm:t>
    </dgm:pt>
    <dgm:pt modelId="{97573B6B-E0E2-427E-8B0E-C7B476C94CB8}" type="sibTrans" cxnId="{50179FA0-F101-4E9F-9641-639D72C9933F}">
      <dgm:prSet/>
      <dgm:spPr/>
      <dgm:t>
        <a:bodyPr/>
        <a:lstStyle/>
        <a:p>
          <a:endParaRPr lang="es-ES"/>
        </a:p>
      </dgm:t>
    </dgm:pt>
    <dgm:pt modelId="{2F3548A4-3B89-4A10-9BB9-FA651E04FBAC}">
      <dgm:prSet phldrT="[Text]" custT="1"/>
      <dgm:spPr>
        <a:solidFill>
          <a:srgbClr val="A4D86A"/>
        </a:solidFill>
      </dgm:spPr>
      <dgm:t>
        <a:bodyPr/>
        <a:lstStyle/>
        <a:p>
          <a:r>
            <a:rPr lang="es-ES" sz="2800" b="1" dirty="0" smtClean="0">
              <a:latin typeface="Baskerville Old Face" pitchFamily="18" charset="0"/>
            </a:rPr>
            <a:t>Prejuicios sobre las personas suicidas y el suicidio en sí mismo.</a:t>
          </a:r>
          <a:endParaRPr lang="es-ES" sz="2800" b="1" dirty="0">
            <a:latin typeface="Baskerville Old Face" pitchFamily="18" charset="0"/>
          </a:endParaRPr>
        </a:p>
      </dgm:t>
    </dgm:pt>
    <dgm:pt modelId="{355D7D3C-2485-4F5C-AB81-650EE18F9B10}" type="parTrans" cxnId="{3FE804C5-3D08-4246-82E2-F448BC8253BE}">
      <dgm:prSet/>
      <dgm:spPr/>
      <dgm:t>
        <a:bodyPr/>
        <a:lstStyle/>
        <a:p>
          <a:endParaRPr lang="es-ES"/>
        </a:p>
      </dgm:t>
    </dgm:pt>
    <dgm:pt modelId="{4272551E-15DA-4C6E-82D9-DD629E06FBD1}" type="sibTrans" cxnId="{3FE804C5-3D08-4246-82E2-F448BC8253BE}">
      <dgm:prSet/>
      <dgm:spPr/>
      <dgm:t>
        <a:bodyPr/>
        <a:lstStyle/>
        <a:p>
          <a:endParaRPr lang="es-ES"/>
        </a:p>
      </dgm:t>
    </dgm:pt>
    <dgm:pt modelId="{EBBF9B20-1070-4A52-9AFD-073A0EDBB71D}">
      <dgm:prSet phldrT="[Text]" custT="1"/>
      <dgm:spPr>
        <a:solidFill>
          <a:srgbClr val="A4D86A"/>
        </a:solidFill>
      </dgm:spPr>
      <dgm:t>
        <a:bodyPr/>
        <a:lstStyle/>
        <a:p>
          <a:r>
            <a:rPr lang="es-ES" sz="3200" b="1" dirty="0" smtClean="0">
              <a:latin typeface="Baskerville Old Face" pitchFamily="18" charset="0"/>
            </a:rPr>
            <a:t>Grupos de riesgo en la sociedad.</a:t>
          </a:r>
          <a:endParaRPr lang="es-ES" sz="3200" b="1" dirty="0">
            <a:latin typeface="Baskerville Old Face" pitchFamily="18" charset="0"/>
          </a:endParaRPr>
        </a:p>
      </dgm:t>
    </dgm:pt>
    <dgm:pt modelId="{FC13164F-6E48-4455-8AF9-4E9CE8CD1764}" type="parTrans" cxnId="{968C53AF-7834-497D-9F88-A225177BF8F5}">
      <dgm:prSet/>
      <dgm:spPr/>
      <dgm:t>
        <a:bodyPr/>
        <a:lstStyle/>
        <a:p>
          <a:endParaRPr lang="es-ES"/>
        </a:p>
      </dgm:t>
    </dgm:pt>
    <dgm:pt modelId="{D45F5CCC-C0E4-4FA7-9222-4FB433D264D3}" type="sibTrans" cxnId="{968C53AF-7834-497D-9F88-A225177BF8F5}">
      <dgm:prSet/>
      <dgm:spPr/>
      <dgm:t>
        <a:bodyPr/>
        <a:lstStyle/>
        <a:p>
          <a:endParaRPr lang="es-ES"/>
        </a:p>
      </dgm:t>
    </dgm:pt>
    <dgm:pt modelId="{275FA535-D817-479B-85C3-86AA3067BB57}" type="pres">
      <dgm:prSet presAssocID="{F345435B-B027-4827-B961-43D31B79DCF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B12AB242-4A7F-461D-AA37-404A28CC7E04}" type="pres">
      <dgm:prSet presAssocID="{F345435B-B027-4827-B961-43D31B79DCFC}" presName="Name1" presStyleCnt="0"/>
      <dgm:spPr/>
    </dgm:pt>
    <dgm:pt modelId="{8BC7316A-C552-4AB1-92DB-0D4B254ED741}" type="pres">
      <dgm:prSet presAssocID="{F345435B-B027-4827-B961-43D31B79DCFC}" presName="cycle" presStyleCnt="0"/>
      <dgm:spPr/>
    </dgm:pt>
    <dgm:pt modelId="{D15CAE68-8F92-4758-87A5-9C008C646D15}" type="pres">
      <dgm:prSet presAssocID="{F345435B-B027-4827-B961-43D31B79DCFC}" presName="srcNode" presStyleLbl="node1" presStyleIdx="0" presStyleCnt="3"/>
      <dgm:spPr/>
    </dgm:pt>
    <dgm:pt modelId="{D782EB40-90A8-4BE4-AB04-B691F6D877EF}" type="pres">
      <dgm:prSet presAssocID="{F345435B-B027-4827-B961-43D31B79DCFC}" presName="conn" presStyleLbl="parChTrans1D2" presStyleIdx="0" presStyleCnt="1"/>
      <dgm:spPr/>
      <dgm:t>
        <a:bodyPr/>
        <a:lstStyle/>
        <a:p>
          <a:endParaRPr lang="es-ES"/>
        </a:p>
      </dgm:t>
    </dgm:pt>
    <dgm:pt modelId="{AD1ABC29-09B8-4B67-984C-0AF0FE6FB9E8}" type="pres">
      <dgm:prSet presAssocID="{F345435B-B027-4827-B961-43D31B79DCFC}" presName="extraNode" presStyleLbl="node1" presStyleIdx="0" presStyleCnt="3"/>
      <dgm:spPr/>
    </dgm:pt>
    <dgm:pt modelId="{B116E095-F83E-4DC7-ABFF-B75874F256E2}" type="pres">
      <dgm:prSet presAssocID="{F345435B-B027-4827-B961-43D31B79DCFC}" presName="dstNode" presStyleLbl="node1" presStyleIdx="0" presStyleCnt="3"/>
      <dgm:spPr/>
    </dgm:pt>
    <dgm:pt modelId="{0D9D75E9-8664-44B0-B7CB-81A8DAF891D6}" type="pres">
      <dgm:prSet presAssocID="{6855EE7F-9B0A-47C2-A294-AE4060EFA030}" presName="text_1" presStyleLbl="node1" presStyleIdx="0" presStyleCnt="3" custScaleY="118779" custLinFactNeighborX="551" custLinFactNeighborY="18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92C300-431F-4603-B27E-80347418CCCD}" type="pres">
      <dgm:prSet presAssocID="{6855EE7F-9B0A-47C2-A294-AE4060EFA030}" presName="accent_1" presStyleCnt="0"/>
      <dgm:spPr/>
    </dgm:pt>
    <dgm:pt modelId="{7E922600-3437-467D-B559-80BE19BF2D4E}" type="pres">
      <dgm:prSet presAssocID="{6855EE7F-9B0A-47C2-A294-AE4060EFA030}" presName="accentRepeatNode" presStyleLbl="solidFgAcc1" presStyleIdx="0" presStyleCnt="3"/>
      <dgm:spPr/>
    </dgm:pt>
    <dgm:pt modelId="{C0F3C51B-D3BB-4E5F-8DFB-618DD5289C3F}" type="pres">
      <dgm:prSet presAssocID="{2F3548A4-3B89-4A10-9BB9-FA651E04FBAC}" presName="text_2" presStyleLbl="node1" presStyleIdx="1" presStyleCnt="3" custScaleY="126351" custLinFactNeighborX="1065" custLinFactNeighborY="528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62E476-8362-4DC0-9F10-4295E9EE3166}" type="pres">
      <dgm:prSet presAssocID="{2F3548A4-3B89-4A10-9BB9-FA651E04FBAC}" presName="accent_2" presStyleCnt="0"/>
      <dgm:spPr/>
    </dgm:pt>
    <dgm:pt modelId="{6B02122C-DE74-43FC-BE8B-1F8CDF3F9104}" type="pres">
      <dgm:prSet presAssocID="{2F3548A4-3B89-4A10-9BB9-FA651E04FBAC}" presName="accentRepeatNode" presStyleLbl="solidFgAcc1" presStyleIdx="1" presStyleCnt="3"/>
      <dgm:spPr/>
    </dgm:pt>
    <dgm:pt modelId="{D1B4E06F-4D39-462D-BE4C-D0C22715E56D}" type="pres">
      <dgm:prSet presAssocID="{EBBF9B20-1070-4A52-9AFD-073A0EDBB71D}" presName="text_3" presStyleLbl="node1" presStyleIdx="2" presStyleCnt="3" custScaleY="11747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533B57-EE2C-46D4-B1CE-914CFDB54095}" type="pres">
      <dgm:prSet presAssocID="{EBBF9B20-1070-4A52-9AFD-073A0EDBB71D}" presName="accent_3" presStyleCnt="0"/>
      <dgm:spPr/>
    </dgm:pt>
    <dgm:pt modelId="{C6A44EC9-1496-4F94-8806-6D389A0FFF2F}" type="pres">
      <dgm:prSet presAssocID="{EBBF9B20-1070-4A52-9AFD-073A0EDBB71D}" presName="accentRepeatNode" presStyleLbl="solidFgAcc1" presStyleIdx="2" presStyleCnt="3"/>
      <dgm:spPr/>
    </dgm:pt>
  </dgm:ptLst>
  <dgm:cxnLst>
    <dgm:cxn modelId="{5C5E54EA-8A3C-4FAC-A869-E7694A7ADD04}" type="presOf" srcId="{F345435B-B027-4827-B961-43D31B79DCFC}" destId="{275FA535-D817-479B-85C3-86AA3067BB57}" srcOrd="0" destOrd="0" presId="urn:microsoft.com/office/officeart/2008/layout/VerticalCurvedList"/>
    <dgm:cxn modelId="{50179FA0-F101-4E9F-9641-639D72C9933F}" srcId="{F345435B-B027-4827-B961-43D31B79DCFC}" destId="{6855EE7F-9B0A-47C2-A294-AE4060EFA030}" srcOrd="0" destOrd="0" parTransId="{D6EA3C9B-7482-4B39-BBAA-5C0B6CEA6D32}" sibTransId="{97573B6B-E0E2-427E-8B0E-C7B476C94CB8}"/>
    <dgm:cxn modelId="{3516E19E-8799-4D04-81C6-7DDA7F37F96D}" type="presOf" srcId="{EBBF9B20-1070-4A52-9AFD-073A0EDBB71D}" destId="{D1B4E06F-4D39-462D-BE4C-D0C22715E56D}" srcOrd="0" destOrd="0" presId="urn:microsoft.com/office/officeart/2008/layout/VerticalCurvedList"/>
    <dgm:cxn modelId="{D2D1FDE2-F6A6-4FE7-A3C4-059549771945}" type="presOf" srcId="{97573B6B-E0E2-427E-8B0E-C7B476C94CB8}" destId="{D782EB40-90A8-4BE4-AB04-B691F6D877EF}" srcOrd="0" destOrd="0" presId="urn:microsoft.com/office/officeart/2008/layout/VerticalCurvedList"/>
    <dgm:cxn modelId="{3EF9851D-8CFF-4F6C-9D12-B07568E3E75F}" type="presOf" srcId="{2F3548A4-3B89-4A10-9BB9-FA651E04FBAC}" destId="{C0F3C51B-D3BB-4E5F-8DFB-618DD5289C3F}" srcOrd="0" destOrd="0" presId="urn:microsoft.com/office/officeart/2008/layout/VerticalCurvedList"/>
    <dgm:cxn modelId="{3FE804C5-3D08-4246-82E2-F448BC8253BE}" srcId="{F345435B-B027-4827-B961-43D31B79DCFC}" destId="{2F3548A4-3B89-4A10-9BB9-FA651E04FBAC}" srcOrd="1" destOrd="0" parTransId="{355D7D3C-2485-4F5C-AB81-650EE18F9B10}" sibTransId="{4272551E-15DA-4C6E-82D9-DD629E06FBD1}"/>
    <dgm:cxn modelId="{3F7F9460-FFFC-47CC-AF58-85329E988390}" type="presOf" srcId="{6855EE7F-9B0A-47C2-A294-AE4060EFA030}" destId="{0D9D75E9-8664-44B0-B7CB-81A8DAF891D6}" srcOrd="0" destOrd="0" presId="urn:microsoft.com/office/officeart/2008/layout/VerticalCurvedList"/>
    <dgm:cxn modelId="{968C53AF-7834-497D-9F88-A225177BF8F5}" srcId="{F345435B-B027-4827-B961-43D31B79DCFC}" destId="{EBBF9B20-1070-4A52-9AFD-073A0EDBB71D}" srcOrd="2" destOrd="0" parTransId="{FC13164F-6E48-4455-8AF9-4E9CE8CD1764}" sibTransId="{D45F5CCC-C0E4-4FA7-9222-4FB433D264D3}"/>
    <dgm:cxn modelId="{BC7E02AC-B043-4B2E-AE07-4B497D378C6B}" type="presParOf" srcId="{275FA535-D817-479B-85C3-86AA3067BB57}" destId="{B12AB242-4A7F-461D-AA37-404A28CC7E04}" srcOrd="0" destOrd="0" presId="urn:microsoft.com/office/officeart/2008/layout/VerticalCurvedList"/>
    <dgm:cxn modelId="{EA761B2F-84A6-4E5B-8AED-980D359F18A7}" type="presParOf" srcId="{B12AB242-4A7F-461D-AA37-404A28CC7E04}" destId="{8BC7316A-C552-4AB1-92DB-0D4B254ED741}" srcOrd="0" destOrd="0" presId="urn:microsoft.com/office/officeart/2008/layout/VerticalCurvedList"/>
    <dgm:cxn modelId="{252C2614-6394-4127-8543-6CD3E0F59A48}" type="presParOf" srcId="{8BC7316A-C552-4AB1-92DB-0D4B254ED741}" destId="{D15CAE68-8F92-4758-87A5-9C008C646D15}" srcOrd="0" destOrd="0" presId="urn:microsoft.com/office/officeart/2008/layout/VerticalCurvedList"/>
    <dgm:cxn modelId="{E57E122B-9583-437D-8BC4-3A2A0E42CD6C}" type="presParOf" srcId="{8BC7316A-C552-4AB1-92DB-0D4B254ED741}" destId="{D782EB40-90A8-4BE4-AB04-B691F6D877EF}" srcOrd="1" destOrd="0" presId="urn:microsoft.com/office/officeart/2008/layout/VerticalCurvedList"/>
    <dgm:cxn modelId="{FE6036C1-4738-439F-8DAA-9F67049F8882}" type="presParOf" srcId="{8BC7316A-C552-4AB1-92DB-0D4B254ED741}" destId="{AD1ABC29-09B8-4B67-984C-0AF0FE6FB9E8}" srcOrd="2" destOrd="0" presId="urn:microsoft.com/office/officeart/2008/layout/VerticalCurvedList"/>
    <dgm:cxn modelId="{C45196AA-0568-4993-8A6C-B0FC5D9AA1C0}" type="presParOf" srcId="{8BC7316A-C552-4AB1-92DB-0D4B254ED741}" destId="{B116E095-F83E-4DC7-ABFF-B75874F256E2}" srcOrd="3" destOrd="0" presId="urn:microsoft.com/office/officeart/2008/layout/VerticalCurvedList"/>
    <dgm:cxn modelId="{20DFCF94-C774-4DCB-8FA5-64449CBC6497}" type="presParOf" srcId="{B12AB242-4A7F-461D-AA37-404A28CC7E04}" destId="{0D9D75E9-8664-44B0-B7CB-81A8DAF891D6}" srcOrd="1" destOrd="0" presId="urn:microsoft.com/office/officeart/2008/layout/VerticalCurvedList"/>
    <dgm:cxn modelId="{7417AF3C-4625-4904-B428-FF6091455362}" type="presParOf" srcId="{B12AB242-4A7F-461D-AA37-404A28CC7E04}" destId="{C992C300-431F-4603-B27E-80347418CCCD}" srcOrd="2" destOrd="0" presId="urn:microsoft.com/office/officeart/2008/layout/VerticalCurvedList"/>
    <dgm:cxn modelId="{FA3BF6F8-AF16-4F20-8050-079A605481CE}" type="presParOf" srcId="{C992C300-431F-4603-B27E-80347418CCCD}" destId="{7E922600-3437-467D-B559-80BE19BF2D4E}" srcOrd="0" destOrd="0" presId="urn:microsoft.com/office/officeart/2008/layout/VerticalCurvedList"/>
    <dgm:cxn modelId="{CBF70B47-EF71-4DAF-8CAA-3FA759D88698}" type="presParOf" srcId="{B12AB242-4A7F-461D-AA37-404A28CC7E04}" destId="{C0F3C51B-D3BB-4E5F-8DFB-618DD5289C3F}" srcOrd="3" destOrd="0" presId="urn:microsoft.com/office/officeart/2008/layout/VerticalCurvedList"/>
    <dgm:cxn modelId="{678BC091-008C-4F80-AF3E-1985B6FA14B3}" type="presParOf" srcId="{B12AB242-4A7F-461D-AA37-404A28CC7E04}" destId="{7362E476-8362-4DC0-9F10-4295E9EE3166}" srcOrd="4" destOrd="0" presId="urn:microsoft.com/office/officeart/2008/layout/VerticalCurvedList"/>
    <dgm:cxn modelId="{DB476B70-FEAD-46BE-8FCF-96C22593082E}" type="presParOf" srcId="{7362E476-8362-4DC0-9F10-4295E9EE3166}" destId="{6B02122C-DE74-43FC-BE8B-1F8CDF3F9104}" srcOrd="0" destOrd="0" presId="urn:microsoft.com/office/officeart/2008/layout/VerticalCurvedList"/>
    <dgm:cxn modelId="{653C9A5F-9E71-43E3-ACD0-5475846968BB}" type="presParOf" srcId="{B12AB242-4A7F-461D-AA37-404A28CC7E04}" destId="{D1B4E06F-4D39-462D-BE4C-D0C22715E56D}" srcOrd="5" destOrd="0" presId="urn:microsoft.com/office/officeart/2008/layout/VerticalCurvedList"/>
    <dgm:cxn modelId="{8448CDE9-942D-4C3D-A373-593C32AF8ACF}" type="presParOf" srcId="{B12AB242-4A7F-461D-AA37-404A28CC7E04}" destId="{B7533B57-EE2C-46D4-B1CE-914CFDB54095}" srcOrd="6" destOrd="0" presId="urn:microsoft.com/office/officeart/2008/layout/VerticalCurvedList"/>
    <dgm:cxn modelId="{E7550E7A-8DBE-4419-A6C5-A11CADF4362C}" type="presParOf" srcId="{B7533B57-EE2C-46D4-B1CE-914CFDB54095}" destId="{C6A44EC9-1496-4F94-8806-6D389A0FFF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A78F2CA-0CFA-4A0D-9B05-D39264B301C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F081F5F-8E5B-4593-9DFF-B1EF460B65D6}">
      <dgm:prSet phldrT="[Text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</dgm:spPr>
      <dgm:t>
        <a:bodyPr/>
        <a:lstStyle/>
        <a:p>
          <a:r>
            <a:rPr lang="es-ES" sz="3200" dirty="0" smtClean="0">
              <a:solidFill>
                <a:schemeClr val="accent6">
                  <a:lumMod val="50000"/>
                </a:schemeClr>
              </a:solidFill>
              <a:latin typeface="Algerian" pitchFamily="82" charset="0"/>
            </a:rPr>
            <a:t>SAS</a:t>
          </a:r>
          <a:endParaRPr lang="es-ES" sz="3200" dirty="0">
            <a:solidFill>
              <a:schemeClr val="accent6">
                <a:lumMod val="50000"/>
              </a:schemeClr>
            </a:solidFill>
            <a:latin typeface="Algerian" pitchFamily="82" charset="0"/>
          </a:endParaRPr>
        </a:p>
      </dgm:t>
    </dgm:pt>
    <dgm:pt modelId="{ED419C85-59BD-4D86-A394-70718644FB56}" type="parTrans" cxnId="{51652F3D-8010-40F2-B8E4-FD0862583066}">
      <dgm:prSet/>
      <dgm:spPr/>
      <dgm:t>
        <a:bodyPr/>
        <a:lstStyle/>
        <a:p>
          <a:endParaRPr lang="es-ES"/>
        </a:p>
      </dgm:t>
    </dgm:pt>
    <dgm:pt modelId="{22C88311-A356-4FCD-A63F-60FEB81E3EBC}" type="sibTrans" cxnId="{51652F3D-8010-40F2-B8E4-FD0862583066}">
      <dgm:prSet/>
      <dgm:spPr/>
      <dgm:t>
        <a:bodyPr/>
        <a:lstStyle/>
        <a:p>
          <a:endParaRPr lang="es-ES"/>
        </a:p>
      </dgm:t>
    </dgm:pt>
    <dgm:pt modelId="{766B6DFA-4888-49FA-9E88-51176C1EF619}">
      <dgm:prSet phldrT="[Text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 cap="sq" cmpd="sng">
          <a:solidFill>
            <a:schemeClr val="bg1">
              <a:lumMod val="75000"/>
            </a:schemeClr>
          </a:solidFill>
          <a:prstDash val="solid"/>
          <a:round/>
        </a:ln>
      </dgm:spPr>
      <dgm:t>
        <a:bodyPr/>
        <a:lstStyle/>
        <a:p>
          <a:pPr algn="l">
            <a:lnSpc>
              <a:spcPct val="150000"/>
            </a:lnSpc>
            <a:spcAft>
              <a:spcPts val="0"/>
            </a:spcAft>
          </a:pPr>
          <a:r>
            <a:rPr lang="es-ES" sz="2000" b="1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Línea telefónica (135) que opera las 24 hs. No temen usar vocabulario preciso a la hora de comunicarse con aquellas personas en riesgo.</a:t>
          </a:r>
          <a:endParaRPr lang="es-ES" sz="2000" b="1" dirty="0">
            <a:solidFill>
              <a:schemeClr val="accent6">
                <a:lumMod val="50000"/>
              </a:schemeClr>
            </a:solidFill>
            <a:latin typeface="+mj-lt"/>
          </a:endParaRPr>
        </a:p>
      </dgm:t>
    </dgm:pt>
    <dgm:pt modelId="{EFA6AA42-9C13-41C3-8104-98814E4ACE4B}" type="parTrans" cxnId="{142E0231-D68F-43EA-9DBC-5CAA3C722E8A}">
      <dgm:prSet/>
      <dgm:spPr/>
      <dgm:t>
        <a:bodyPr/>
        <a:lstStyle/>
        <a:p>
          <a:endParaRPr lang="es-ES"/>
        </a:p>
      </dgm:t>
    </dgm:pt>
    <dgm:pt modelId="{3E8CD4CB-F69B-4569-9BFD-9D152FA20327}" type="sibTrans" cxnId="{142E0231-D68F-43EA-9DBC-5CAA3C722E8A}">
      <dgm:prSet/>
      <dgm:spPr/>
      <dgm:t>
        <a:bodyPr/>
        <a:lstStyle/>
        <a:p>
          <a:endParaRPr lang="es-ES"/>
        </a:p>
      </dgm:t>
    </dgm:pt>
    <dgm:pt modelId="{B677BBD3-5C00-494B-9830-31D3003DE9B5}">
      <dgm:prSet phldrT="[Text]" custT="1"/>
      <dgm:spPr>
        <a:ln cap="sq" cmpd="sng">
          <a:solidFill>
            <a:schemeClr val="bg1">
              <a:lumMod val="75000"/>
            </a:schemeClr>
          </a:solidFill>
          <a:prstDash val="solid"/>
          <a:round/>
        </a:ln>
      </dgm:spPr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ES" sz="2000" b="1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Previa capacitación de 4 a 6 meses encabezada por la Psicóloga.</a:t>
          </a:r>
          <a:endParaRPr lang="es-ES" sz="2000" b="1" dirty="0">
            <a:solidFill>
              <a:schemeClr val="accent6">
                <a:lumMod val="50000"/>
              </a:schemeClr>
            </a:solidFill>
            <a:latin typeface="+mj-lt"/>
          </a:endParaRPr>
        </a:p>
      </dgm:t>
    </dgm:pt>
    <dgm:pt modelId="{992A2297-096A-49A4-AFF6-B8CE97556B71}" type="parTrans" cxnId="{8498D561-FE4B-46A7-A222-C6EFE450C7A0}">
      <dgm:prSet/>
      <dgm:spPr/>
      <dgm:t>
        <a:bodyPr/>
        <a:lstStyle/>
        <a:p>
          <a:endParaRPr lang="es-ES"/>
        </a:p>
      </dgm:t>
    </dgm:pt>
    <dgm:pt modelId="{B628B463-40BA-43C2-B5E8-EB2F95C0C49A}" type="sibTrans" cxnId="{8498D561-FE4B-46A7-A222-C6EFE450C7A0}">
      <dgm:prSet/>
      <dgm:spPr/>
      <dgm:t>
        <a:bodyPr/>
        <a:lstStyle/>
        <a:p>
          <a:endParaRPr lang="es-ES"/>
        </a:p>
      </dgm:t>
    </dgm:pt>
    <dgm:pt modelId="{785611AC-E4B3-40EA-B4CE-60425C6A382F}">
      <dgm:prSet phldrT="[Text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</dgm:spPr>
      <dgm:t>
        <a:bodyPr/>
        <a:lstStyle/>
        <a:p>
          <a:r>
            <a:rPr lang="es-ES" sz="3100" dirty="0" smtClean="0">
              <a:solidFill>
                <a:schemeClr val="accent6">
                  <a:lumMod val="50000"/>
                </a:schemeClr>
              </a:solidFill>
              <a:latin typeface="Algerian" pitchFamily="82" charset="0"/>
            </a:rPr>
            <a:t>Bomberos</a:t>
          </a:r>
          <a:endParaRPr lang="es-ES" sz="3100" dirty="0">
            <a:solidFill>
              <a:schemeClr val="accent6">
                <a:lumMod val="50000"/>
              </a:schemeClr>
            </a:solidFill>
            <a:latin typeface="Algerian" pitchFamily="82" charset="0"/>
          </a:endParaRPr>
        </a:p>
      </dgm:t>
    </dgm:pt>
    <dgm:pt modelId="{A4BAD5D1-31F2-4953-BB11-936FF18BAA87}" type="parTrans" cxnId="{FD76D55A-43B9-4540-8326-04E30844DD6A}">
      <dgm:prSet/>
      <dgm:spPr/>
      <dgm:t>
        <a:bodyPr/>
        <a:lstStyle/>
        <a:p>
          <a:endParaRPr lang="es-ES"/>
        </a:p>
      </dgm:t>
    </dgm:pt>
    <dgm:pt modelId="{5351C732-9AD4-4BD7-813D-7E2654E24F27}" type="sibTrans" cxnId="{FD76D55A-43B9-4540-8326-04E30844DD6A}">
      <dgm:prSet/>
      <dgm:spPr/>
      <dgm:t>
        <a:bodyPr/>
        <a:lstStyle/>
        <a:p>
          <a:endParaRPr lang="es-ES"/>
        </a:p>
      </dgm:t>
    </dgm:pt>
    <dgm:pt modelId="{34B2F9AC-202A-4233-BA7C-DDAB8DC4E007}">
      <dgm:prSet phldrT="[Text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 cap="sq" cmpd="sng">
          <a:solidFill>
            <a:schemeClr val="bg1"/>
          </a:solidFill>
          <a:prstDash val="solid"/>
        </a:ln>
      </dgm:spPr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ES" sz="2000" b="1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Si bien son quienes tienen el menor nivel de conocimiento, el conjunto de acciones que informaron es adecuado y evidencia actitudes positivas y de acercamiento.</a:t>
          </a:r>
          <a:endParaRPr lang="es-ES" sz="2000" b="1" dirty="0">
            <a:solidFill>
              <a:schemeClr val="accent6">
                <a:lumMod val="50000"/>
              </a:schemeClr>
            </a:solidFill>
            <a:latin typeface="+mj-lt"/>
          </a:endParaRPr>
        </a:p>
      </dgm:t>
    </dgm:pt>
    <dgm:pt modelId="{A6E7E1D5-AFBD-45CB-BA27-2D025EE6B9C8}" type="parTrans" cxnId="{CD0F0022-72FD-4773-92C4-0D0B805B6D04}">
      <dgm:prSet/>
      <dgm:spPr/>
      <dgm:t>
        <a:bodyPr/>
        <a:lstStyle/>
        <a:p>
          <a:endParaRPr lang="es-ES"/>
        </a:p>
      </dgm:t>
    </dgm:pt>
    <dgm:pt modelId="{98A6CC8C-49F5-4F47-B1B3-E4867A3403C1}" type="sibTrans" cxnId="{CD0F0022-72FD-4773-92C4-0D0B805B6D04}">
      <dgm:prSet/>
      <dgm:spPr/>
      <dgm:t>
        <a:bodyPr/>
        <a:lstStyle/>
        <a:p>
          <a:endParaRPr lang="es-ES"/>
        </a:p>
      </dgm:t>
    </dgm:pt>
    <dgm:pt modelId="{123AECF8-2CA8-433A-A69F-6E86752B1FDF}">
      <dgm:prSet phldrT="[Text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</dgm:spPr>
      <dgm:t>
        <a:bodyPr/>
        <a:lstStyle/>
        <a:p>
          <a:r>
            <a:rPr lang="es-ES" sz="2500" dirty="0" smtClean="0">
              <a:solidFill>
                <a:schemeClr val="accent6">
                  <a:lumMod val="50000"/>
                </a:schemeClr>
              </a:solidFill>
              <a:latin typeface="Algerian" pitchFamily="82" charset="0"/>
            </a:rPr>
            <a:t>Neuro</a:t>
          </a:r>
        </a:p>
        <a:p>
          <a:r>
            <a:rPr lang="es-ES" sz="2500" dirty="0" smtClean="0">
              <a:solidFill>
                <a:schemeClr val="accent6">
                  <a:lumMod val="50000"/>
                </a:schemeClr>
              </a:solidFill>
              <a:latin typeface="Algerian" pitchFamily="82" charset="0"/>
            </a:rPr>
            <a:t>psiquiátrico</a:t>
          </a:r>
          <a:endParaRPr lang="es-ES" sz="2500" dirty="0">
            <a:solidFill>
              <a:schemeClr val="accent6">
                <a:lumMod val="50000"/>
              </a:schemeClr>
            </a:solidFill>
            <a:latin typeface="Algerian" pitchFamily="82" charset="0"/>
          </a:endParaRPr>
        </a:p>
      </dgm:t>
    </dgm:pt>
    <dgm:pt modelId="{2DD454A2-88EE-47A5-A65B-7E026CF3F533}" type="parTrans" cxnId="{BB240415-0375-48E2-93F1-BF3CD360E7A3}">
      <dgm:prSet/>
      <dgm:spPr/>
      <dgm:t>
        <a:bodyPr/>
        <a:lstStyle/>
        <a:p>
          <a:endParaRPr lang="es-ES"/>
        </a:p>
      </dgm:t>
    </dgm:pt>
    <dgm:pt modelId="{2F8F2E0F-93E0-4CB6-9640-C44991C5CD2B}" type="sibTrans" cxnId="{BB240415-0375-48E2-93F1-BF3CD360E7A3}">
      <dgm:prSet/>
      <dgm:spPr/>
      <dgm:t>
        <a:bodyPr/>
        <a:lstStyle/>
        <a:p>
          <a:endParaRPr lang="es-ES"/>
        </a:p>
      </dgm:t>
    </dgm:pt>
    <dgm:pt modelId="{9F57E014-2FF2-4F1C-9512-AE204E4328B1}">
      <dgm:prSet phldrT="[Text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 cap="sq" cmpd="sng">
          <a:solidFill>
            <a:schemeClr val="bg1"/>
          </a:solidFill>
          <a:prstDash val="solid"/>
        </a:ln>
      </dgm:spPr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ES" sz="2000" b="1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Recurren a la internación al evaluar que existe riesgo inminente.</a:t>
          </a:r>
          <a:endParaRPr lang="es-ES" sz="2000" b="1" dirty="0">
            <a:solidFill>
              <a:schemeClr val="accent6">
                <a:lumMod val="50000"/>
              </a:schemeClr>
            </a:solidFill>
            <a:latin typeface="+mj-lt"/>
          </a:endParaRPr>
        </a:p>
      </dgm:t>
    </dgm:pt>
    <dgm:pt modelId="{C4C0098F-83DC-4C72-BDA4-24BCFF322743}" type="parTrans" cxnId="{750ED307-8CE5-4C00-B69A-46FDF65F6461}">
      <dgm:prSet/>
      <dgm:spPr/>
      <dgm:t>
        <a:bodyPr/>
        <a:lstStyle/>
        <a:p>
          <a:endParaRPr lang="es-ES"/>
        </a:p>
      </dgm:t>
    </dgm:pt>
    <dgm:pt modelId="{C2FDDEA2-D0D5-490D-881B-4DA7B1F95224}" type="sibTrans" cxnId="{750ED307-8CE5-4C00-B69A-46FDF65F6461}">
      <dgm:prSet/>
      <dgm:spPr/>
      <dgm:t>
        <a:bodyPr/>
        <a:lstStyle/>
        <a:p>
          <a:endParaRPr lang="es-ES"/>
        </a:p>
      </dgm:t>
    </dgm:pt>
    <dgm:pt modelId="{1ED479D5-0BC1-4740-B1D2-A8CDFDF73934}">
      <dgm:prSet phldrT="[Text]" custT="1"/>
      <dgm:spPr>
        <a:ln cap="sq" cmpd="sng">
          <a:solidFill>
            <a:schemeClr val="bg1"/>
          </a:solidFill>
          <a:prstDash val="solid"/>
        </a:ln>
      </dgm:spPr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ES" sz="2000" b="1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Las psicólogas trabajan desde el inconsciente, en entrevistas de contención.</a:t>
          </a:r>
          <a:endParaRPr lang="es-ES" sz="2000" b="1" dirty="0">
            <a:solidFill>
              <a:schemeClr val="accent6">
                <a:lumMod val="50000"/>
              </a:schemeClr>
            </a:solidFill>
            <a:latin typeface="+mj-lt"/>
          </a:endParaRPr>
        </a:p>
      </dgm:t>
    </dgm:pt>
    <dgm:pt modelId="{965CF07F-E0CF-42CC-9417-CAF8A353577F}" type="parTrans" cxnId="{18358FC7-7427-456C-9748-4AD7B6509CF3}">
      <dgm:prSet/>
      <dgm:spPr/>
      <dgm:t>
        <a:bodyPr/>
        <a:lstStyle/>
        <a:p>
          <a:endParaRPr lang="es-ES"/>
        </a:p>
      </dgm:t>
    </dgm:pt>
    <dgm:pt modelId="{C9207FE7-4624-4656-ADFE-0623550A4D47}" type="sibTrans" cxnId="{18358FC7-7427-456C-9748-4AD7B6509CF3}">
      <dgm:prSet/>
      <dgm:spPr/>
      <dgm:t>
        <a:bodyPr/>
        <a:lstStyle/>
        <a:p>
          <a:endParaRPr lang="es-ES"/>
        </a:p>
      </dgm:t>
    </dgm:pt>
    <dgm:pt modelId="{C9F50E25-78F3-4421-B814-F693674BB7B2}">
      <dgm:prSet phldrT="[Text]" custT="1"/>
      <dgm:spPr>
        <a:ln cap="sq" cmpd="sng">
          <a:solidFill>
            <a:schemeClr val="bg1"/>
          </a:solidFill>
          <a:prstDash val="solid"/>
        </a:ln>
      </dgm:spPr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ES" sz="2000" b="1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Llamado telefónico -&gt; Acuden al lugar.</a:t>
          </a:r>
          <a:endParaRPr lang="es-ES" sz="2000" b="1" dirty="0">
            <a:solidFill>
              <a:schemeClr val="accent6">
                <a:lumMod val="50000"/>
              </a:schemeClr>
            </a:solidFill>
            <a:latin typeface="+mj-lt"/>
          </a:endParaRPr>
        </a:p>
      </dgm:t>
    </dgm:pt>
    <dgm:pt modelId="{E7EE9BD1-038F-4D08-B827-F66B1656CC7D}" type="parTrans" cxnId="{B3DD4232-214C-422D-B187-A20CEB17F8F9}">
      <dgm:prSet/>
      <dgm:spPr/>
      <dgm:t>
        <a:bodyPr/>
        <a:lstStyle/>
        <a:p>
          <a:endParaRPr lang="es-ES"/>
        </a:p>
      </dgm:t>
    </dgm:pt>
    <dgm:pt modelId="{1EAF00DB-A485-4DE1-9D6E-1BC74A48DEB4}" type="sibTrans" cxnId="{B3DD4232-214C-422D-B187-A20CEB17F8F9}">
      <dgm:prSet/>
      <dgm:spPr/>
      <dgm:t>
        <a:bodyPr/>
        <a:lstStyle/>
        <a:p>
          <a:endParaRPr lang="es-ES"/>
        </a:p>
      </dgm:t>
    </dgm:pt>
    <dgm:pt modelId="{6FA6C90E-47E6-447F-8AD6-787C5894DED4}">
      <dgm:prSet phldrT="[Text]" custT="1"/>
      <dgm:spPr>
        <a:ln cap="sq" cmpd="sng">
          <a:solidFill>
            <a:schemeClr val="bg1"/>
          </a:solidFill>
          <a:prstDash val="solid"/>
        </a:ln>
      </dgm:spPr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ES" sz="2000" b="1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Las enfermeras destacan el resguardo </a:t>
          </a:r>
          <a:r>
            <a:rPr lang="es-ES" sz="2000" b="1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del </a:t>
          </a:r>
          <a:r>
            <a:rPr lang="es-ES" sz="2000" b="1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marco institucional.</a:t>
          </a:r>
          <a:endParaRPr lang="es-ES" sz="2000" b="1" dirty="0">
            <a:solidFill>
              <a:schemeClr val="accent6">
                <a:lumMod val="50000"/>
              </a:schemeClr>
            </a:solidFill>
            <a:latin typeface="+mj-lt"/>
          </a:endParaRPr>
        </a:p>
      </dgm:t>
    </dgm:pt>
    <dgm:pt modelId="{9E804412-76F8-4DFF-A984-7939CDD33061}" type="parTrans" cxnId="{80DCADDE-2AF6-48BC-80D2-FAAEEE4338D3}">
      <dgm:prSet/>
      <dgm:spPr/>
      <dgm:t>
        <a:bodyPr/>
        <a:lstStyle/>
        <a:p>
          <a:endParaRPr lang="es-ES"/>
        </a:p>
      </dgm:t>
    </dgm:pt>
    <dgm:pt modelId="{98578D1E-239A-47BA-B557-ADD79D241ACF}" type="sibTrans" cxnId="{80DCADDE-2AF6-48BC-80D2-FAAEEE4338D3}">
      <dgm:prSet/>
      <dgm:spPr/>
      <dgm:t>
        <a:bodyPr/>
        <a:lstStyle/>
        <a:p>
          <a:endParaRPr lang="es-ES"/>
        </a:p>
      </dgm:t>
    </dgm:pt>
    <dgm:pt modelId="{4C8F37DA-5D89-47DD-BE53-C65DB36711D3}">
      <dgm:prSet phldrT="[Text]" custT="1"/>
      <dgm:spPr>
        <a:ln cap="sq" cmpd="sng">
          <a:solidFill>
            <a:schemeClr val="bg1"/>
          </a:solidFill>
          <a:prstDash val="solid"/>
        </a:ln>
      </dgm:spPr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ES" sz="2000" b="1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Le confieren mucha importancia a la familia y el entorno.</a:t>
          </a:r>
          <a:endParaRPr lang="es-ES" sz="2000" b="1" dirty="0">
            <a:solidFill>
              <a:schemeClr val="accent6">
                <a:lumMod val="50000"/>
              </a:schemeClr>
            </a:solidFill>
            <a:latin typeface="+mj-lt"/>
          </a:endParaRPr>
        </a:p>
      </dgm:t>
    </dgm:pt>
    <dgm:pt modelId="{1996D972-04F5-4AB3-A297-FFE3CD3D417B}" type="parTrans" cxnId="{26F0318E-5D76-4649-8704-81107E8583F5}">
      <dgm:prSet/>
      <dgm:spPr/>
      <dgm:t>
        <a:bodyPr/>
        <a:lstStyle/>
        <a:p>
          <a:endParaRPr lang="es-ES"/>
        </a:p>
      </dgm:t>
    </dgm:pt>
    <dgm:pt modelId="{4D3D6D52-B5A8-4951-AA59-29400120EB6C}" type="sibTrans" cxnId="{26F0318E-5D76-4649-8704-81107E8583F5}">
      <dgm:prSet/>
      <dgm:spPr/>
      <dgm:t>
        <a:bodyPr/>
        <a:lstStyle/>
        <a:p>
          <a:endParaRPr lang="es-ES"/>
        </a:p>
      </dgm:t>
    </dgm:pt>
    <dgm:pt modelId="{AFC490CB-95F3-4439-B048-F8137F1F321D}" type="pres">
      <dgm:prSet presAssocID="{AA78F2CA-0CFA-4A0D-9B05-D39264B301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167B71B-7CC8-4BB5-9F44-3BAC3D088392}" type="pres">
      <dgm:prSet presAssocID="{6F081F5F-8E5B-4593-9DFF-B1EF460B65D6}" presName="linNode" presStyleCnt="0"/>
      <dgm:spPr/>
    </dgm:pt>
    <dgm:pt modelId="{DE79F60D-0163-4A57-9ED2-F287370BF424}" type="pres">
      <dgm:prSet presAssocID="{6F081F5F-8E5B-4593-9DFF-B1EF460B65D6}" presName="parentText" presStyleLbl="node1" presStyleIdx="0" presStyleCnt="3" custScaleX="56396" custScaleY="53211" custLinFactNeighborX="-2" custLinFactNeighborY="-82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91BEFA-C45C-4D7E-A9A9-A77849AF9761}" type="pres">
      <dgm:prSet presAssocID="{6F081F5F-8E5B-4593-9DFF-B1EF460B65D6}" presName="descendantText" presStyleLbl="alignAccFollowNode1" presStyleIdx="0" presStyleCnt="3" custScaleX="127452" custScaleY="74481" custLinFactNeighborX="-4814" custLinFactNeighborY="1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D2DDDE-5514-4BCD-BAC2-C030335594AA}" type="pres">
      <dgm:prSet presAssocID="{22C88311-A356-4FCD-A63F-60FEB81E3EBC}" presName="sp" presStyleCnt="0"/>
      <dgm:spPr/>
    </dgm:pt>
    <dgm:pt modelId="{15B02715-074E-4C0F-AFDB-5DB472824526}" type="pres">
      <dgm:prSet presAssocID="{785611AC-E4B3-40EA-B4CE-60425C6A382F}" presName="linNode" presStyleCnt="0"/>
      <dgm:spPr/>
    </dgm:pt>
    <dgm:pt modelId="{F5728BB4-9EFE-4121-9161-51A6BDCB5EBD}" type="pres">
      <dgm:prSet presAssocID="{785611AC-E4B3-40EA-B4CE-60425C6A382F}" presName="parentText" presStyleLbl="node1" presStyleIdx="1" presStyleCnt="3" custScaleX="58741" custScaleY="66096" custLinFactNeighborX="-299" custLinFactNeighborY="35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3600AE-E44B-4C5D-8072-94CF12BA2674}" type="pres">
      <dgm:prSet presAssocID="{785611AC-E4B3-40EA-B4CE-60425C6A382F}" presName="descendantText" presStyleLbl="alignAccFollowNode1" presStyleIdx="1" presStyleCnt="3" custScaleX="131995" custScaleY="85870" custLinFactNeighborX="-3165" custLinFactNeighborY="-67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8D0E9C-4BF5-4D96-9AE5-CC4142BA3A51}" type="pres">
      <dgm:prSet presAssocID="{5351C732-9AD4-4BD7-813D-7E2654E24F27}" presName="sp" presStyleCnt="0"/>
      <dgm:spPr/>
    </dgm:pt>
    <dgm:pt modelId="{A56F762B-C3C1-4B54-982F-55AD16FF702A}" type="pres">
      <dgm:prSet presAssocID="{123AECF8-2CA8-433A-A69F-6E86752B1FDF}" presName="linNode" presStyleCnt="0"/>
      <dgm:spPr/>
    </dgm:pt>
    <dgm:pt modelId="{FA6A8E23-8352-484B-B5B7-723731F0C3EB}" type="pres">
      <dgm:prSet presAssocID="{123AECF8-2CA8-433A-A69F-6E86752B1FDF}" presName="parentText" presStyleLbl="node1" presStyleIdx="2" presStyleCnt="3" custScaleX="68521" custScaleY="74639" custLinFactNeighborX="-3489" custLinFactNeighborY="-76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212696-1C60-47C4-8D8E-76CDD5B8D3DA}" type="pres">
      <dgm:prSet presAssocID="{123AECF8-2CA8-433A-A69F-6E86752B1FDF}" presName="descendantText" presStyleLbl="alignAccFollowNode1" presStyleIdx="2" presStyleCnt="3" custScaleX="148149" custScaleY="97799" custLinFactNeighborX="-3778" custLinFactNeighborY="22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B4BB209-85E2-4B4F-88C7-DA57A85B38B8}" type="presOf" srcId="{766B6DFA-4888-49FA-9E88-51176C1EF619}" destId="{0891BEFA-C45C-4D7E-A9A9-A77849AF9761}" srcOrd="0" destOrd="0" presId="urn:microsoft.com/office/officeart/2005/8/layout/vList5"/>
    <dgm:cxn modelId="{CD0F0022-72FD-4773-92C4-0D0B805B6D04}" srcId="{785611AC-E4B3-40EA-B4CE-60425C6A382F}" destId="{34B2F9AC-202A-4233-BA7C-DDAB8DC4E007}" srcOrd="0" destOrd="0" parTransId="{A6E7E1D5-AFBD-45CB-BA27-2D025EE6B9C8}" sibTransId="{98A6CC8C-49F5-4F47-B1B3-E4867A3403C1}"/>
    <dgm:cxn modelId="{E79E2FEE-054A-48E6-8D6A-F79D56F9FDD6}" type="presOf" srcId="{123AECF8-2CA8-433A-A69F-6E86752B1FDF}" destId="{FA6A8E23-8352-484B-B5B7-723731F0C3EB}" srcOrd="0" destOrd="0" presId="urn:microsoft.com/office/officeart/2005/8/layout/vList5"/>
    <dgm:cxn modelId="{FD76D55A-43B9-4540-8326-04E30844DD6A}" srcId="{AA78F2CA-0CFA-4A0D-9B05-D39264B301C0}" destId="{785611AC-E4B3-40EA-B4CE-60425C6A382F}" srcOrd="1" destOrd="0" parTransId="{A4BAD5D1-31F2-4953-BB11-936FF18BAA87}" sibTransId="{5351C732-9AD4-4BD7-813D-7E2654E24F27}"/>
    <dgm:cxn modelId="{73E9587F-0D27-4F75-BAE6-23004186E833}" type="presOf" srcId="{6F081F5F-8E5B-4593-9DFF-B1EF460B65D6}" destId="{DE79F60D-0163-4A57-9ED2-F287370BF424}" srcOrd="0" destOrd="0" presId="urn:microsoft.com/office/officeart/2005/8/layout/vList5"/>
    <dgm:cxn modelId="{26F0318E-5D76-4649-8704-81107E8583F5}" srcId="{123AECF8-2CA8-433A-A69F-6E86752B1FDF}" destId="{4C8F37DA-5D89-47DD-BE53-C65DB36711D3}" srcOrd="1" destOrd="0" parTransId="{1996D972-04F5-4AB3-A297-FFE3CD3D417B}" sibTransId="{4D3D6D52-B5A8-4951-AA59-29400120EB6C}"/>
    <dgm:cxn modelId="{B3DD4232-214C-422D-B187-A20CEB17F8F9}" srcId="{785611AC-E4B3-40EA-B4CE-60425C6A382F}" destId="{C9F50E25-78F3-4421-B814-F693674BB7B2}" srcOrd="1" destOrd="0" parTransId="{E7EE9BD1-038F-4D08-B827-F66B1656CC7D}" sibTransId="{1EAF00DB-A485-4DE1-9D6E-1BC74A48DEB4}"/>
    <dgm:cxn modelId="{E3639E77-6376-4953-8041-440E32409AF1}" type="presOf" srcId="{B677BBD3-5C00-494B-9830-31D3003DE9B5}" destId="{0891BEFA-C45C-4D7E-A9A9-A77849AF9761}" srcOrd="0" destOrd="1" presId="urn:microsoft.com/office/officeart/2005/8/layout/vList5"/>
    <dgm:cxn modelId="{EB977268-044A-4703-BCC9-9E0BC418FBBA}" type="presOf" srcId="{34B2F9AC-202A-4233-BA7C-DDAB8DC4E007}" destId="{BF3600AE-E44B-4C5D-8072-94CF12BA2674}" srcOrd="0" destOrd="0" presId="urn:microsoft.com/office/officeart/2005/8/layout/vList5"/>
    <dgm:cxn modelId="{18358FC7-7427-456C-9748-4AD7B6509CF3}" srcId="{123AECF8-2CA8-433A-A69F-6E86752B1FDF}" destId="{1ED479D5-0BC1-4740-B1D2-A8CDFDF73934}" srcOrd="2" destOrd="0" parTransId="{965CF07F-E0CF-42CC-9417-CAF8A353577F}" sibTransId="{C9207FE7-4624-4656-ADFE-0623550A4D47}"/>
    <dgm:cxn modelId="{2B8E749E-552A-4D6E-BD2F-DF6C2A030775}" type="presOf" srcId="{6FA6C90E-47E6-447F-8AD6-787C5894DED4}" destId="{A7212696-1C60-47C4-8D8E-76CDD5B8D3DA}" srcOrd="0" destOrd="3" presId="urn:microsoft.com/office/officeart/2005/8/layout/vList5"/>
    <dgm:cxn modelId="{51652F3D-8010-40F2-B8E4-FD0862583066}" srcId="{AA78F2CA-0CFA-4A0D-9B05-D39264B301C0}" destId="{6F081F5F-8E5B-4593-9DFF-B1EF460B65D6}" srcOrd="0" destOrd="0" parTransId="{ED419C85-59BD-4D86-A394-70718644FB56}" sibTransId="{22C88311-A356-4FCD-A63F-60FEB81E3EBC}"/>
    <dgm:cxn modelId="{142E0231-D68F-43EA-9DBC-5CAA3C722E8A}" srcId="{6F081F5F-8E5B-4593-9DFF-B1EF460B65D6}" destId="{766B6DFA-4888-49FA-9E88-51176C1EF619}" srcOrd="0" destOrd="0" parTransId="{EFA6AA42-9C13-41C3-8104-98814E4ACE4B}" sibTransId="{3E8CD4CB-F69B-4569-9BFD-9D152FA20327}"/>
    <dgm:cxn modelId="{3C6EC955-8F52-45A9-B475-82F6166357C4}" type="presOf" srcId="{785611AC-E4B3-40EA-B4CE-60425C6A382F}" destId="{F5728BB4-9EFE-4121-9161-51A6BDCB5EBD}" srcOrd="0" destOrd="0" presId="urn:microsoft.com/office/officeart/2005/8/layout/vList5"/>
    <dgm:cxn modelId="{E1091576-09BC-44EE-AE05-F356F2C2DA2E}" type="presOf" srcId="{AA78F2CA-0CFA-4A0D-9B05-D39264B301C0}" destId="{AFC490CB-95F3-4439-B048-F8137F1F321D}" srcOrd="0" destOrd="0" presId="urn:microsoft.com/office/officeart/2005/8/layout/vList5"/>
    <dgm:cxn modelId="{13EE8895-C2E1-4126-8B21-26F44A3B8F7A}" type="presOf" srcId="{9F57E014-2FF2-4F1C-9512-AE204E4328B1}" destId="{A7212696-1C60-47C4-8D8E-76CDD5B8D3DA}" srcOrd="0" destOrd="0" presId="urn:microsoft.com/office/officeart/2005/8/layout/vList5"/>
    <dgm:cxn modelId="{80DCADDE-2AF6-48BC-80D2-FAAEEE4338D3}" srcId="{123AECF8-2CA8-433A-A69F-6E86752B1FDF}" destId="{6FA6C90E-47E6-447F-8AD6-787C5894DED4}" srcOrd="3" destOrd="0" parTransId="{9E804412-76F8-4DFF-A984-7939CDD33061}" sibTransId="{98578D1E-239A-47BA-B557-ADD79D241ACF}"/>
    <dgm:cxn modelId="{BB240415-0375-48E2-93F1-BF3CD360E7A3}" srcId="{AA78F2CA-0CFA-4A0D-9B05-D39264B301C0}" destId="{123AECF8-2CA8-433A-A69F-6E86752B1FDF}" srcOrd="2" destOrd="0" parTransId="{2DD454A2-88EE-47A5-A65B-7E026CF3F533}" sibTransId="{2F8F2E0F-93E0-4CB6-9640-C44991C5CD2B}"/>
    <dgm:cxn modelId="{750ED307-8CE5-4C00-B69A-46FDF65F6461}" srcId="{123AECF8-2CA8-433A-A69F-6E86752B1FDF}" destId="{9F57E014-2FF2-4F1C-9512-AE204E4328B1}" srcOrd="0" destOrd="0" parTransId="{C4C0098F-83DC-4C72-BDA4-24BCFF322743}" sibTransId="{C2FDDEA2-D0D5-490D-881B-4DA7B1F95224}"/>
    <dgm:cxn modelId="{5AD7DBFB-9419-43FF-9911-18A677951DAD}" type="presOf" srcId="{C9F50E25-78F3-4421-B814-F693674BB7B2}" destId="{BF3600AE-E44B-4C5D-8072-94CF12BA2674}" srcOrd="0" destOrd="1" presId="urn:microsoft.com/office/officeart/2005/8/layout/vList5"/>
    <dgm:cxn modelId="{8498D561-FE4B-46A7-A222-C6EFE450C7A0}" srcId="{6F081F5F-8E5B-4593-9DFF-B1EF460B65D6}" destId="{B677BBD3-5C00-494B-9830-31D3003DE9B5}" srcOrd="1" destOrd="0" parTransId="{992A2297-096A-49A4-AFF6-B8CE97556B71}" sibTransId="{B628B463-40BA-43C2-B5E8-EB2F95C0C49A}"/>
    <dgm:cxn modelId="{3D40D5E1-0DE4-434B-99DB-6B6C373D7A09}" type="presOf" srcId="{4C8F37DA-5D89-47DD-BE53-C65DB36711D3}" destId="{A7212696-1C60-47C4-8D8E-76CDD5B8D3DA}" srcOrd="0" destOrd="1" presId="urn:microsoft.com/office/officeart/2005/8/layout/vList5"/>
    <dgm:cxn modelId="{20867CE1-FA91-4D1B-A255-1152246586C2}" type="presOf" srcId="{1ED479D5-0BC1-4740-B1D2-A8CDFDF73934}" destId="{A7212696-1C60-47C4-8D8E-76CDD5B8D3DA}" srcOrd="0" destOrd="2" presId="urn:microsoft.com/office/officeart/2005/8/layout/vList5"/>
    <dgm:cxn modelId="{1718DA91-2B2F-4F7F-9CB3-DF9FB551EECC}" type="presParOf" srcId="{AFC490CB-95F3-4439-B048-F8137F1F321D}" destId="{A167B71B-7CC8-4BB5-9F44-3BAC3D088392}" srcOrd="0" destOrd="0" presId="urn:microsoft.com/office/officeart/2005/8/layout/vList5"/>
    <dgm:cxn modelId="{B6428F6E-8FB4-440F-97E2-97EA545BB8DF}" type="presParOf" srcId="{A167B71B-7CC8-4BB5-9F44-3BAC3D088392}" destId="{DE79F60D-0163-4A57-9ED2-F287370BF424}" srcOrd="0" destOrd="0" presId="urn:microsoft.com/office/officeart/2005/8/layout/vList5"/>
    <dgm:cxn modelId="{BDD64E9B-70DF-4E8E-9A04-F373C5ECA6F6}" type="presParOf" srcId="{A167B71B-7CC8-4BB5-9F44-3BAC3D088392}" destId="{0891BEFA-C45C-4D7E-A9A9-A77849AF9761}" srcOrd="1" destOrd="0" presId="urn:microsoft.com/office/officeart/2005/8/layout/vList5"/>
    <dgm:cxn modelId="{6355151B-DE0E-4C88-92EE-89299B6A35CE}" type="presParOf" srcId="{AFC490CB-95F3-4439-B048-F8137F1F321D}" destId="{C8D2DDDE-5514-4BCD-BAC2-C030335594AA}" srcOrd="1" destOrd="0" presId="urn:microsoft.com/office/officeart/2005/8/layout/vList5"/>
    <dgm:cxn modelId="{54EF0088-B65D-4C9E-9BB4-2F0A08E689D5}" type="presParOf" srcId="{AFC490CB-95F3-4439-B048-F8137F1F321D}" destId="{15B02715-074E-4C0F-AFDB-5DB472824526}" srcOrd="2" destOrd="0" presId="urn:microsoft.com/office/officeart/2005/8/layout/vList5"/>
    <dgm:cxn modelId="{A643A692-F3E1-4C1D-9D28-FB6FC9ADE477}" type="presParOf" srcId="{15B02715-074E-4C0F-AFDB-5DB472824526}" destId="{F5728BB4-9EFE-4121-9161-51A6BDCB5EBD}" srcOrd="0" destOrd="0" presId="urn:microsoft.com/office/officeart/2005/8/layout/vList5"/>
    <dgm:cxn modelId="{042FFE09-F74C-4EA0-A068-B7E5F0057AD9}" type="presParOf" srcId="{15B02715-074E-4C0F-AFDB-5DB472824526}" destId="{BF3600AE-E44B-4C5D-8072-94CF12BA2674}" srcOrd="1" destOrd="0" presId="urn:microsoft.com/office/officeart/2005/8/layout/vList5"/>
    <dgm:cxn modelId="{D3676145-6825-4702-995C-DF12197ED1D6}" type="presParOf" srcId="{AFC490CB-95F3-4439-B048-F8137F1F321D}" destId="{BE8D0E9C-4BF5-4D96-9AE5-CC4142BA3A51}" srcOrd="3" destOrd="0" presId="urn:microsoft.com/office/officeart/2005/8/layout/vList5"/>
    <dgm:cxn modelId="{035F8BA9-8CCE-400B-B12E-438B81BF31C9}" type="presParOf" srcId="{AFC490CB-95F3-4439-B048-F8137F1F321D}" destId="{A56F762B-C3C1-4B54-982F-55AD16FF702A}" srcOrd="4" destOrd="0" presId="urn:microsoft.com/office/officeart/2005/8/layout/vList5"/>
    <dgm:cxn modelId="{E3F27F3F-7783-445A-A1E1-B76D25211A60}" type="presParOf" srcId="{A56F762B-C3C1-4B54-982F-55AD16FF702A}" destId="{FA6A8E23-8352-484B-B5B7-723731F0C3EB}" srcOrd="0" destOrd="0" presId="urn:microsoft.com/office/officeart/2005/8/layout/vList5"/>
    <dgm:cxn modelId="{691AF4A2-1DEA-479C-A029-36F7A3EE20E6}" type="presParOf" srcId="{A56F762B-C3C1-4B54-982F-55AD16FF702A}" destId="{A7212696-1C60-47C4-8D8E-76CDD5B8D3D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CD0685-3A8A-4915-8FA2-771E16B89100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E745D82-CF6F-4321-AF9C-E741A50A9A56}">
      <dgm:prSet phldrT="[Text]" custT="1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</dgm:spPr>
      <dgm:t>
        <a:bodyPr/>
        <a:lstStyle/>
        <a:p>
          <a:r>
            <a:rPr lang="es-ES" sz="3200" dirty="0" smtClean="0">
              <a:solidFill>
                <a:schemeClr val="accent2">
                  <a:lumMod val="50000"/>
                </a:schemeClr>
              </a:solidFill>
              <a:latin typeface="+mj-lt"/>
            </a:rPr>
            <a:t>Nivel general de creencias erróneas:</a:t>
          </a:r>
        </a:p>
        <a:p>
          <a:r>
            <a:rPr lang="es-ES" sz="3200" dirty="0" smtClean="0">
              <a:solidFill>
                <a:schemeClr val="accent2">
                  <a:lumMod val="50000"/>
                </a:schemeClr>
              </a:solidFill>
              <a:latin typeface="+mj-lt"/>
            </a:rPr>
            <a:t>Entre bajo y moderado.</a:t>
          </a:r>
          <a:endParaRPr lang="es-ES" sz="3200" dirty="0">
            <a:solidFill>
              <a:schemeClr val="accent2">
                <a:lumMod val="50000"/>
              </a:schemeClr>
            </a:solidFill>
            <a:latin typeface="+mj-lt"/>
          </a:endParaRPr>
        </a:p>
      </dgm:t>
    </dgm:pt>
    <dgm:pt modelId="{6EFAC020-F1E2-43FD-A739-46B263E448ED}" type="parTrans" cxnId="{95B769AE-67B8-43C5-9D04-D6556861EC7F}">
      <dgm:prSet/>
      <dgm:spPr/>
      <dgm:t>
        <a:bodyPr/>
        <a:lstStyle/>
        <a:p>
          <a:endParaRPr lang="es-ES"/>
        </a:p>
      </dgm:t>
    </dgm:pt>
    <dgm:pt modelId="{4C54F03A-13D1-4030-8AF9-B25CDEA4E8D6}" type="sibTrans" cxnId="{95B769AE-67B8-43C5-9D04-D6556861EC7F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68F98395-9871-4CA5-80C1-9C5EA5F3EE1A}">
      <dgm:prSet phldrT="[Text]" custT="1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</dgm:spPr>
      <dgm:t>
        <a:bodyPr/>
        <a:lstStyle/>
        <a:p>
          <a:r>
            <a:rPr lang="es-ES" sz="2400" dirty="0" smtClean="0">
              <a:solidFill>
                <a:schemeClr val="accent2">
                  <a:lumMod val="50000"/>
                </a:schemeClr>
              </a:solidFill>
              <a:latin typeface="+mj-lt"/>
            </a:rPr>
            <a:t>La mayoría sostiene que acercarse a las personas en riesgo de suicidio con una actitud empática y hablar de lo que le pasa, con cautela y cuidado, puede ser de ayuda.</a:t>
          </a:r>
          <a:endParaRPr lang="es-ES" sz="2400" dirty="0">
            <a:solidFill>
              <a:schemeClr val="accent2">
                <a:lumMod val="50000"/>
              </a:schemeClr>
            </a:solidFill>
            <a:latin typeface="+mj-lt"/>
          </a:endParaRPr>
        </a:p>
      </dgm:t>
    </dgm:pt>
    <dgm:pt modelId="{7D741031-653E-4992-9697-B2EED2E5D9D3}" type="parTrans" cxnId="{304FBA88-357E-42EE-82C7-2507DAC78BCA}">
      <dgm:prSet/>
      <dgm:spPr/>
      <dgm:t>
        <a:bodyPr/>
        <a:lstStyle/>
        <a:p>
          <a:endParaRPr lang="es-ES"/>
        </a:p>
      </dgm:t>
    </dgm:pt>
    <dgm:pt modelId="{60762812-76A8-49BE-A572-26DA788682DB}" type="sibTrans" cxnId="{304FBA88-357E-42EE-82C7-2507DAC78BCA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9CE3152F-7FE8-4198-A9F0-E7FC362586BC}">
      <dgm:prSet phldrT="[Text]" custT="1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</dgm:spPr>
      <dgm:t>
        <a:bodyPr/>
        <a:lstStyle/>
        <a:p>
          <a:pPr>
            <a:spcAft>
              <a:spcPts val="1200"/>
            </a:spcAft>
          </a:pPr>
          <a:r>
            <a:rPr lang="es-ES" sz="2800" dirty="0" smtClean="0">
              <a:solidFill>
                <a:schemeClr val="accent2">
                  <a:lumMod val="50000"/>
                </a:schemeClr>
              </a:solidFill>
              <a:latin typeface="+mj-lt"/>
            </a:rPr>
            <a:t>No prevalecen en las creencias prejuicios basados en diferencias de clase, edad, herencia y personalidad. </a:t>
          </a:r>
          <a:endParaRPr lang="es-ES" sz="2800" dirty="0">
            <a:solidFill>
              <a:schemeClr val="accent2">
                <a:lumMod val="50000"/>
              </a:schemeClr>
            </a:solidFill>
            <a:latin typeface="+mj-lt"/>
          </a:endParaRPr>
        </a:p>
      </dgm:t>
    </dgm:pt>
    <dgm:pt modelId="{BE7C1F38-EBF5-40C5-9780-0EC4E1B17630}" type="parTrans" cxnId="{1F6C5842-25E9-4171-BF7F-68261978593C}">
      <dgm:prSet/>
      <dgm:spPr/>
      <dgm:t>
        <a:bodyPr/>
        <a:lstStyle/>
        <a:p>
          <a:endParaRPr lang="es-ES"/>
        </a:p>
      </dgm:t>
    </dgm:pt>
    <dgm:pt modelId="{EDDB2753-B62E-4C7F-8B63-1263C80F6A7E}" type="sibTrans" cxnId="{1F6C5842-25E9-4171-BF7F-68261978593C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788A27FD-E2C6-4CF8-8D89-6E48236343CB}" type="pres">
      <dgm:prSet presAssocID="{ACCD0685-3A8A-4915-8FA2-771E16B8910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226CBD0-2A4D-4040-A693-D70379444C6B}" type="pres">
      <dgm:prSet presAssocID="{7E745D82-CF6F-4321-AF9C-E741A50A9A56}" presName="node" presStyleLbl="node1" presStyleIdx="0" presStyleCnt="3" custScaleX="122732" custScaleY="101564" custRadScaleRad="89927" custRadScaleInc="-369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81A12C-DA64-4B0A-8A49-02486C2153ED}" type="pres">
      <dgm:prSet presAssocID="{4C54F03A-13D1-4030-8AF9-B25CDEA4E8D6}" presName="sibTrans" presStyleLbl="sibTrans2D1" presStyleIdx="0" presStyleCnt="3" custScaleX="84223" custScaleY="143363" custLinFactNeighborX="2859" custLinFactNeighborY="-8447"/>
      <dgm:spPr/>
      <dgm:t>
        <a:bodyPr/>
        <a:lstStyle/>
        <a:p>
          <a:endParaRPr lang="es-ES"/>
        </a:p>
      </dgm:t>
    </dgm:pt>
    <dgm:pt modelId="{19A3A378-8439-4023-8445-D9F9FE2924D5}" type="pres">
      <dgm:prSet presAssocID="{4C54F03A-13D1-4030-8AF9-B25CDEA4E8D6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B9B364F6-8578-436C-AC49-962D29E560CE}" type="pres">
      <dgm:prSet presAssocID="{68F98395-9871-4CA5-80C1-9C5EA5F3EE1A}" presName="node" presStyleLbl="node1" presStyleIdx="1" presStyleCnt="3" custScaleY="145048" custRadScaleRad="87836" custRadScaleInc="-2547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878585-84BE-4892-B470-9349E05A50C2}" type="pres">
      <dgm:prSet presAssocID="{60762812-76A8-49BE-A572-26DA788682DB}" presName="sibTrans" presStyleLbl="sibTrans2D1" presStyleIdx="1" presStyleCnt="3" custAng="37789" custScaleX="103300" custScaleY="133815"/>
      <dgm:spPr/>
      <dgm:t>
        <a:bodyPr/>
        <a:lstStyle/>
        <a:p>
          <a:endParaRPr lang="es-ES"/>
        </a:p>
      </dgm:t>
    </dgm:pt>
    <dgm:pt modelId="{3FA15E4B-C4EF-4C0A-9AA3-31560B1B49C9}" type="pres">
      <dgm:prSet presAssocID="{60762812-76A8-49BE-A572-26DA788682DB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354D4F58-441B-4F7B-B38F-FC743DE12453}" type="pres">
      <dgm:prSet presAssocID="{9CE3152F-7FE8-4198-A9F0-E7FC362586BC}" presName="node" presStyleLbl="node1" presStyleIdx="2" presStyleCnt="3" custScaleY="148101" custRadScaleRad="87560" custRadScaleInc="232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200A5A-CB8D-4E4F-8D2D-9C07716AA8F4}" type="pres">
      <dgm:prSet presAssocID="{EDDB2753-B62E-4C7F-8B63-1263C80F6A7E}" presName="sibTrans" presStyleLbl="sibTrans2D1" presStyleIdx="2" presStyleCnt="3" custScaleX="80942" custScaleY="142365" custLinFactNeighborX="-4779" custLinFactNeighborY="-5914"/>
      <dgm:spPr/>
      <dgm:t>
        <a:bodyPr/>
        <a:lstStyle/>
        <a:p>
          <a:endParaRPr lang="es-ES"/>
        </a:p>
      </dgm:t>
    </dgm:pt>
    <dgm:pt modelId="{706CFD6F-308C-46DC-A85A-3214E8996BDD}" type="pres">
      <dgm:prSet presAssocID="{EDDB2753-B62E-4C7F-8B63-1263C80F6A7E}" presName="connectorText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79ED409B-98A9-4D6B-A192-5C0B16F04249}" type="presOf" srcId="{60762812-76A8-49BE-A572-26DA788682DB}" destId="{3FA15E4B-C4EF-4C0A-9AA3-31560B1B49C9}" srcOrd="1" destOrd="0" presId="urn:microsoft.com/office/officeart/2005/8/layout/cycle7"/>
    <dgm:cxn modelId="{0E410356-6746-4469-A23C-5D184547EE77}" type="presOf" srcId="{4C54F03A-13D1-4030-8AF9-B25CDEA4E8D6}" destId="{19A3A378-8439-4023-8445-D9F9FE2924D5}" srcOrd="1" destOrd="0" presId="urn:microsoft.com/office/officeart/2005/8/layout/cycle7"/>
    <dgm:cxn modelId="{1563FFFF-B5C6-4C70-B9FA-3CE2B269BBA0}" type="presOf" srcId="{60762812-76A8-49BE-A572-26DA788682DB}" destId="{E2878585-84BE-4892-B470-9349E05A50C2}" srcOrd="0" destOrd="0" presId="urn:microsoft.com/office/officeart/2005/8/layout/cycle7"/>
    <dgm:cxn modelId="{09C03DD8-9DD7-4A00-8D00-7EF1C8CA5EA0}" type="presOf" srcId="{68F98395-9871-4CA5-80C1-9C5EA5F3EE1A}" destId="{B9B364F6-8578-436C-AC49-962D29E560CE}" srcOrd="0" destOrd="0" presId="urn:microsoft.com/office/officeart/2005/8/layout/cycle7"/>
    <dgm:cxn modelId="{95B769AE-67B8-43C5-9D04-D6556861EC7F}" srcId="{ACCD0685-3A8A-4915-8FA2-771E16B89100}" destId="{7E745D82-CF6F-4321-AF9C-E741A50A9A56}" srcOrd="0" destOrd="0" parTransId="{6EFAC020-F1E2-43FD-A739-46B263E448ED}" sibTransId="{4C54F03A-13D1-4030-8AF9-B25CDEA4E8D6}"/>
    <dgm:cxn modelId="{3619F46E-4DCC-43FD-BC91-A37A2752C08C}" type="presOf" srcId="{7E745D82-CF6F-4321-AF9C-E741A50A9A56}" destId="{9226CBD0-2A4D-4040-A693-D70379444C6B}" srcOrd="0" destOrd="0" presId="urn:microsoft.com/office/officeart/2005/8/layout/cycle7"/>
    <dgm:cxn modelId="{D18AE8BF-7965-4BAB-B458-D5EBA9373559}" type="presOf" srcId="{9CE3152F-7FE8-4198-A9F0-E7FC362586BC}" destId="{354D4F58-441B-4F7B-B38F-FC743DE12453}" srcOrd="0" destOrd="0" presId="urn:microsoft.com/office/officeart/2005/8/layout/cycle7"/>
    <dgm:cxn modelId="{1F6C5842-25E9-4171-BF7F-68261978593C}" srcId="{ACCD0685-3A8A-4915-8FA2-771E16B89100}" destId="{9CE3152F-7FE8-4198-A9F0-E7FC362586BC}" srcOrd="2" destOrd="0" parTransId="{BE7C1F38-EBF5-40C5-9780-0EC4E1B17630}" sibTransId="{EDDB2753-B62E-4C7F-8B63-1263C80F6A7E}"/>
    <dgm:cxn modelId="{B865EA96-BEC8-4BF5-8224-5FDC834C2772}" type="presOf" srcId="{EDDB2753-B62E-4C7F-8B63-1263C80F6A7E}" destId="{25200A5A-CB8D-4E4F-8D2D-9C07716AA8F4}" srcOrd="0" destOrd="0" presId="urn:microsoft.com/office/officeart/2005/8/layout/cycle7"/>
    <dgm:cxn modelId="{DD90304A-5E0D-4239-B77F-54FDE957849D}" type="presOf" srcId="{4C54F03A-13D1-4030-8AF9-B25CDEA4E8D6}" destId="{EE81A12C-DA64-4B0A-8A49-02486C2153ED}" srcOrd="0" destOrd="0" presId="urn:microsoft.com/office/officeart/2005/8/layout/cycle7"/>
    <dgm:cxn modelId="{304FBA88-357E-42EE-82C7-2507DAC78BCA}" srcId="{ACCD0685-3A8A-4915-8FA2-771E16B89100}" destId="{68F98395-9871-4CA5-80C1-9C5EA5F3EE1A}" srcOrd="1" destOrd="0" parTransId="{7D741031-653E-4992-9697-B2EED2E5D9D3}" sibTransId="{60762812-76A8-49BE-A572-26DA788682DB}"/>
    <dgm:cxn modelId="{89C778ED-5BFF-42C9-BDF6-58DF92048330}" type="presOf" srcId="{ACCD0685-3A8A-4915-8FA2-771E16B89100}" destId="{788A27FD-E2C6-4CF8-8D89-6E48236343CB}" srcOrd="0" destOrd="0" presId="urn:microsoft.com/office/officeart/2005/8/layout/cycle7"/>
    <dgm:cxn modelId="{48BBD424-1456-46FA-8F31-B5C82CBE9B9B}" type="presOf" srcId="{EDDB2753-B62E-4C7F-8B63-1263C80F6A7E}" destId="{706CFD6F-308C-46DC-A85A-3214E8996BDD}" srcOrd="1" destOrd="0" presId="urn:microsoft.com/office/officeart/2005/8/layout/cycle7"/>
    <dgm:cxn modelId="{E0B3AE33-33D9-4025-824A-0272564FEF1D}" type="presParOf" srcId="{788A27FD-E2C6-4CF8-8D89-6E48236343CB}" destId="{9226CBD0-2A4D-4040-A693-D70379444C6B}" srcOrd="0" destOrd="0" presId="urn:microsoft.com/office/officeart/2005/8/layout/cycle7"/>
    <dgm:cxn modelId="{CC6A9C5A-F146-4086-A4D5-F0C6F08AB222}" type="presParOf" srcId="{788A27FD-E2C6-4CF8-8D89-6E48236343CB}" destId="{EE81A12C-DA64-4B0A-8A49-02486C2153ED}" srcOrd="1" destOrd="0" presId="urn:microsoft.com/office/officeart/2005/8/layout/cycle7"/>
    <dgm:cxn modelId="{81889456-072F-4F52-92C6-4A46C05CA9C1}" type="presParOf" srcId="{EE81A12C-DA64-4B0A-8A49-02486C2153ED}" destId="{19A3A378-8439-4023-8445-D9F9FE2924D5}" srcOrd="0" destOrd="0" presId="urn:microsoft.com/office/officeart/2005/8/layout/cycle7"/>
    <dgm:cxn modelId="{7FC93E18-4F2B-4FEF-8645-3BFAB1F49F5F}" type="presParOf" srcId="{788A27FD-E2C6-4CF8-8D89-6E48236343CB}" destId="{B9B364F6-8578-436C-AC49-962D29E560CE}" srcOrd="2" destOrd="0" presId="urn:microsoft.com/office/officeart/2005/8/layout/cycle7"/>
    <dgm:cxn modelId="{74A99785-A894-4781-B22B-E391A620DF33}" type="presParOf" srcId="{788A27FD-E2C6-4CF8-8D89-6E48236343CB}" destId="{E2878585-84BE-4892-B470-9349E05A50C2}" srcOrd="3" destOrd="0" presId="urn:microsoft.com/office/officeart/2005/8/layout/cycle7"/>
    <dgm:cxn modelId="{0E463EB4-2DB0-4B71-8CDB-C6A6EFD4334D}" type="presParOf" srcId="{E2878585-84BE-4892-B470-9349E05A50C2}" destId="{3FA15E4B-C4EF-4C0A-9AA3-31560B1B49C9}" srcOrd="0" destOrd="0" presId="urn:microsoft.com/office/officeart/2005/8/layout/cycle7"/>
    <dgm:cxn modelId="{B40ABD32-ECFE-4B1A-8A71-230F7097C84A}" type="presParOf" srcId="{788A27FD-E2C6-4CF8-8D89-6E48236343CB}" destId="{354D4F58-441B-4F7B-B38F-FC743DE12453}" srcOrd="4" destOrd="0" presId="urn:microsoft.com/office/officeart/2005/8/layout/cycle7"/>
    <dgm:cxn modelId="{F2EDCF03-7A82-4243-ADAE-51ECA4EEBA16}" type="presParOf" srcId="{788A27FD-E2C6-4CF8-8D89-6E48236343CB}" destId="{25200A5A-CB8D-4E4F-8D2D-9C07716AA8F4}" srcOrd="5" destOrd="0" presId="urn:microsoft.com/office/officeart/2005/8/layout/cycle7"/>
    <dgm:cxn modelId="{8F12A4B6-9619-4247-9CFB-8A401E0D0DF3}" type="presParOf" srcId="{25200A5A-CB8D-4E4F-8D2D-9C07716AA8F4}" destId="{706CFD6F-308C-46DC-A85A-3214E8996BDD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F9A0D19-6143-4050-8CAF-0E4AD4C13DB2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172BB27-C0DB-48BA-ABD4-FF7B80163D72}">
      <dgm:prSet phldrT="[Text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</a:ln>
      </dgm:spPr>
      <dgm:t>
        <a:bodyPr/>
        <a:lstStyle/>
        <a:p>
          <a:r>
            <a:rPr lang="es-ES" sz="6000" b="1" dirty="0" smtClean="0">
              <a:solidFill>
                <a:schemeClr val="accent5">
                  <a:lumMod val="75000"/>
                </a:schemeClr>
              </a:solidFill>
              <a:latin typeface="Baskerville Old Face" pitchFamily="18" charset="0"/>
            </a:rPr>
            <a:t>Lugar de trabajo.</a:t>
          </a:r>
          <a:endParaRPr lang="es-ES" sz="6000" b="1" dirty="0">
            <a:solidFill>
              <a:schemeClr val="accent5">
                <a:lumMod val="75000"/>
              </a:schemeClr>
            </a:solidFill>
            <a:latin typeface="Baskerville Old Face" pitchFamily="18" charset="0"/>
          </a:endParaRPr>
        </a:p>
      </dgm:t>
    </dgm:pt>
    <dgm:pt modelId="{ADDBCE9E-C685-488B-90BC-592FB9FE863A}" type="parTrans" cxnId="{14A07CD5-8F7B-4A68-83B9-E9067E7FC3C3}">
      <dgm:prSet/>
      <dgm:spPr/>
      <dgm:t>
        <a:bodyPr/>
        <a:lstStyle/>
        <a:p>
          <a:endParaRPr lang="es-ES"/>
        </a:p>
      </dgm:t>
    </dgm:pt>
    <dgm:pt modelId="{1BC8F885-97FF-498E-A741-A21883BF61CF}" type="sibTrans" cxnId="{14A07CD5-8F7B-4A68-83B9-E9067E7FC3C3}">
      <dgm:prSet/>
      <dgm:spPr/>
      <dgm:t>
        <a:bodyPr/>
        <a:lstStyle/>
        <a:p>
          <a:endParaRPr lang="es-ES"/>
        </a:p>
      </dgm:t>
    </dgm:pt>
    <dgm:pt modelId="{7865F2A4-B7AF-4B7F-81D6-5094656258D1}">
      <dgm:prSet phldrT="[Text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</a:ln>
      </dgm:spPr>
      <dgm:t>
        <a:bodyPr/>
        <a:lstStyle/>
        <a:p>
          <a:r>
            <a:rPr lang="es-ES" sz="2600" b="1" dirty="0" smtClean="0">
              <a:solidFill>
                <a:schemeClr val="tx2">
                  <a:lumMod val="50000"/>
                </a:schemeClr>
              </a:solidFill>
              <a:latin typeface="Baskerville Old Face" pitchFamily="18" charset="0"/>
            </a:rPr>
            <a:t>El personal del SAS es quien presenta significativamente menos creencias erróneas. </a:t>
          </a:r>
          <a:endParaRPr lang="es-ES" sz="2600" b="1" dirty="0">
            <a:solidFill>
              <a:schemeClr val="tx2">
                <a:lumMod val="50000"/>
              </a:schemeClr>
            </a:solidFill>
            <a:latin typeface="Baskerville Old Face" pitchFamily="18" charset="0"/>
          </a:endParaRPr>
        </a:p>
      </dgm:t>
    </dgm:pt>
    <dgm:pt modelId="{BDF665C9-C425-4474-AD06-EDE79124200F}" type="parTrans" cxnId="{58283747-8E37-424A-91B2-A66F58A74C1A}">
      <dgm:prSet/>
      <dgm:spPr/>
      <dgm:t>
        <a:bodyPr/>
        <a:lstStyle/>
        <a:p>
          <a:endParaRPr lang="es-ES"/>
        </a:p>
      </dgm:t>
    </dgm:pt>
    <dgm:pt modelId="{DCE60301-3481-48CB-A8A3-C52261506DD6}" type="sibTrans" cxnId="{58283747-8E37-424A-91B2-A66F58A74C1A}">
      <dgm:prSet/>
      <dgm:spPr/>
      <dgm:t>
        <a:bodyPr/>
        <a:lstStyle/>
        <a:p>
          <a:endParaRPr lang="es-ES"/>
        </a:p>
      </dgm:t>
    </dgm:pt>
    <dgm:pt modelId="{9DE91135-464A-47FB-9392-021D1894088A}">
      <dgm:prSet phldrT="[Text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</a:ln>
      </dgm:spPr>
      <dgm:t>
        <a:bodyPr/>
        <a:lstStyle/>
        <a:p>
          <a:r>
            <a:rPr lang="es-ES" sz="2400" b="1" dirty="0" smtClean="0">
              <a:solidFill>
                <a:schemeClr val="tx2">
                  <a:lumMod val="50000"/>
                </a:schemeClr>
              </a:solidFill>
              <a:latin typeface="Baskerville Old Face" pitchFamily="18" charset="0"/>
            </a:rPr>
            <a:t>Esto se encuentra directamente vinculado al hecho de que poseen formación y conocimientos específicos.</a:t>
          </a:r>
          <a:endParaRPr lang="es-ES" sz="2400" b="1" dirty="0">
            <a:solidFill>
              <a:schemeClr val="tx2">
                <a:lumMod val="50000"/>
              </a:schemeClr>
            </a:solidFill>
            <a:latin typeface="Baskerville Old Face" pitchFamily="18" charset="0"/>
          </a:endParaRPr>
        </a:p>
      </dgm:t>
    </dgm:pt>
    <dgm:pt modelId="{46E0AC08-4432-44AF-9031-6BEDA03A9893}" type="parTrans" cxnId="{CACD1737-225C-4714-AC7F-43587F7B9818}">
      <dgm:prSet/>
      <dgm:spPr>
        <a:ln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a:ln>
      </dgm:spPr>
      <dgm:t>
        <a:bodyPr/>
        <a:lstStyle/>
        <a:p>
          <a:endParaRPr lang="es-ES"/>
        </a:p>
      </dgm:t>
    </dgm:pt>
    <dgm:pt modelId="{BBD36218-BEA6-47E3-B58B-F3DCEEFDDA52}" type="sibTrans" cxnId="{CACD1737-225C-4714-AC7F-43587F7B9818}">
      <dgm:prSet/>
      <dgm:spPr/>
      <dgm:t>
        <a:bodyPr/>
        <a:lstStyle/>
        <a:p>
          <a:endParaRPr lang="es-ES"/>
        </a:p>
      </dgm:t>
    </dgm:pt>
    <dgm:pt modelId="{76EF0AC6-66F0-4728-A051-86DAEE0D8342}">
      <dgm:prSet phldrT="[Text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</a:ln>
      </dgm:spPr>
      <dgm:t>
        <a:bodyPr/>
        <a:lstStyle/>
        <a:p>
          <a:r>
            <a:rPr lang="es-ES" sz="6000" b="1" dirty="0" smtClean="0">
              <a:solidFill>
                <a:schemeClr val="accent5">
                  <a:lumMod val="75000"/>
                </a:schemeClr>
              </a:solidFill>
              <a:latin typeface="Baskerville Old Face" pitchFamily="18" charset="0"/>
            </a:rPr>
            <a:t>Género.</a:t>
          </a:r>
          <a:endParaRPr lang="es-ES" sz="6000" b="1" dirty="0">
            <a:solidFill>
              <a:schemeClr val="accent5">
                <a:lumMod val="75000"/>
              </a:schemeClr>
            </a:solidFill>
            <a:latin typeface="Baskerville Old Face" pitchFamily="18" charset="0"/>
          </a:endParaRPr>
        </a:p>
      </dgm:t>
    </dgm:pt>
    <dgm:pt modelId="{E7AD34F9-42DD-400A-A0EB-9FDAB8BA0E13}" type="parTrans" cxnId="{3216D397-FE0B-4281-8BD8-D48A6D68B420}">
      <dgm:prSet/>
      <dgm:spPr/>
      <dgm:t>
        <a:bodyPr/>
        <a:lstStyle/>
        <a:p>
          <a:endParaRPr lang="es-ES"/>
        </a:p>
      </dgm:t>
    </dgm:pt>
    <dgm:pt modelId="{40C48DB9-ABC5-43B5-9ED5-FF3FA9860465}" type="sibTrans" cxnId="{3216D397-FE0B-4281-8BD8-D48A6D68B420}">
      <dgm:prSet/>
      <dgm:spPr/>
      <dgm:t>
        <a:bodyPr/>
        <a:lstStyle/>
        <a:p>
          <a:endParaRPr lang="es-ES"/>
        </a:p>
      </dgm:t>
    </dgm:pt>
    <dgm:pt modelId="{6D5308C0-8778-4A24-AEF3-4815ECE5A4FF}">
      <dgm:prSet phldrT="[Text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</a:ln>
      </dgm:spPr>
      <dgm:t>
        <a:bodyPr/>
        <a:lstStyle/>
        <a:p>
          <a:r>
            <a:rPr lang="es-ES" sz="2400" b="1" dirty="0" smtClean="0">
              <a:solidFill>
                <a:schemeClr val="tx2">
                  <a:lumMod val="50000"/>
                </a:schemeClr>
              </a:solidFill>
              <a:latin typeface="Baskerville Old Face" pitchFamily="18" charset="0"/>
            </a:rPr>
            <a:t>Si bien el análisis arrojó resultados estadísticamente significativos, éstos se explican mejor por la composición muestral en función del lugar de trabajo que por diferencias de género</a:t>
          </a:r>
          <a:r>
            <a:rPr lang="es-ES" sz="1700" b="1" dirty="0" smtClean="0">
              <a:solidFill>
                <a:schemeClr val="tx2">
                  <a:lumMod val="50000"/>
                </a:schemeClr>
              </a:solidFill>
            </a:rPr>
            <a:t>. </a:t>
          </a:r>
          <a:endParaRPr lang="es-ES" sz="1700" b="1" dirty="0">
            <a:solidFill>
              <a:schemeClr val="tx2">
                <a:lumMod val="50000"/>
              </a:schemeClr>
            </a:solidFill>
          </a:endParaRPr>
        </a:p>
      </dgm:t>
    </dgm:pt>
    <dgm:pt modelId="{D7A7485A-0334-4A1F-9ABB-5E37BF12578F}" type="parTrans" cxnId="{3C48D4A8-119E-4E2F-969C-AA67CBBA043E}">
      <dgm:prSet/>
      <dgm:spPr>
        <a:ln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a:ln>
      </dgm:spPr>
      <dgm:t>
        <a:bodyPr/>
        <a:lstStyle/>
        <a:p>
          <a:endParaRPr lang="es-ES"/>
        </a:p>
      </dgm:t>
    </dgm:pt>
    <dgm:pt modelId="{0932F748-80F8-40EB-8EAF-3187BE893755}" type="sibTrans" cxnId="{3C48D4A8-119E-4E2F-969C-AA67CBBA043E}">
      <dgm:prSet/>
      <dgm:spPr/>
      <dgm:t>
        <a:bodyPr/>
        <a:lstStyle/>
        <a:p>
          <a:endParaRPr lang="es-ES"/>
        </a:p>
      </dgm:t>
    </dgm:pt>
    <dgm:pt modelId="{F76DF9F0-83F0-4D73-8058-8F5666D352A4}">
      <dgm:prSet phldrT="[Text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</a:ln>
      </dgm:spPr>
      <dgm:t>
        <a:bodyPr/>
        <a:lstStyle/>
        <a:p>
          <a:r>
            <a:rPr lang="es-ES" sz="2400" b="1" dirty="0" smtClean="0">
              <a:solidFill>
                <a:schemeClr val="tx2">
                  <a:lumMod val="50000"/>
                </a:schemeClr>
              </a:solidFill>
              <a:latin typeface="Baskerville Old Face" pitchFamily="18" charset="0"/>
            </a:rPr>
            <a:t>Grupo de hombres: 5 bomberos, 2 policías, 1 psiquiatra y 1 voluntario del SAS.</a:t>
          </a:r>
        </a:p>
        <a:p>
          <a:r>
            <a:rPr lang="es-ES" sz="2400" b="1" dirty="0" smtClean="0">
              <a:solidFill>
                <a:schemeClr val="tx2">
                  <a:lumMod val="50000"/>
                </a:schemeClr>
              </a:solidFill>
              <a:latin typeface="Baskerville Old Face" pitchFamily="18" charset="0"/>
            </a:rPr>
            <a:t>Para determinar la presencia de diferencias de género es necesaria una muestra más grande y heterogénea. </a:t>
          </a:r>
          <a:endParaRPr lang="es-ES" sz="2400" b="1" dirty="0">
            <a:solidFill>
              <a:schemeClr val="tx2">
                <a:lumMod val="50000"/>
              </a:schemeClr>
            </a:solidFill>
            <a:latin typeface="Baskerville Old Face" pitchFamily="18" charset="0"/>
          </a:endParaRPr>
        </a:p>
      </dgm:t>
    </dgm:pt>
    <dgm:pt modelId="{71803F1D-C322-4977-B3FC-FAA23E6C93EE}" type="parTrans" cxnId="{27B60231-360F-4ED4-AC01-C1D9952FFD11}">
      <dgm:prSet/>
      <dgm:spPr>
        <a:ln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a:ln>
      </dgm:spPr>
      <dgm:t>
        <a:bodyPr/>
        <a:lstStyle/>
        <a:p>
          <a:endParaRPr lang="es-ES"/>
        </a:p>
      </dgm:t>
    </dgm:pt>
    <dgm:pt modelId="{CDF1E733-2AFA-4500-861F-CB76382B2747}" type="sibTrans" cxnId="{27B60231-360F-4ED4-AC01-C1D9952FFD11}">
      <dgm:prSet/>
      <dgm:spPr/>
      <dgm:t>
        <a:bodyPr/>
        <a:lstStyle/>
        <a:p>
          <a:endParaRPr lang="es-ES"/>
        </a:p>
      </dgm:t>
    </dgm:pt>
    <dgm:pt modelId="{9E26BEB6-9EA9-4017-BADE-14589CA39170}" type="pres">
      <dgm:prSet presAssocID="{6F9A0D19-6143-4050-8CAF-0E4AD4C13DB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7DF70B1E-1B90-4021-B93C-FFBC354A2602}" type="pres">
      <dgm:prSet presAssocID="{0172BB27-C0DB-48BA-ABD4-FF7B80163D72}" presName="root" presStyleCnt="0"/>
      <dgm:spPr/>
    </dgm:pt>
    <dgm:pt modelId="{64FF36F6-DF4A-4518-A56B-83C63DE2AEB5}" type="pres">
      <dgm:prSet presAssocID="{0172BB27-C0DB-48BA-ABD4-FF7B80163D72}" presName="rootComposite" presStyleCnt="0"/>
      <dgm:spPr/>
    </dgm:pt>
    <dgm:pt modelId="{ABE9D94B-F25B-4756-A520-0F461D7A9D34}" type="pres">
      <dgm:prSet presAssocID="{0172BB27-C0DB-48BA-ABD4-FF7B80163D72}" presName="rootText" presStyleLbl="node1" presStyleIdx="0" presStyleCnt="2" custScaleX="104631" custScaleY="118043"/>
      <dgm:spPr/>
      <dgm:t>
        <a:bodyPr/>
        <a:lstStyle/>
        <a:p>
          <a:endParaRPr lang="es-ES"/>
        </a:p>
      </dgm:t>
    </dgm:pt>
    <dgm:pt modelId="{258408F2-E1E5-4BD9-A127-461472D8A12E}" type="pres">
      <dgm:prSet presAssocID="{0172BB27-C0DB-48BA-ABD4-FF7B80163D72}" presName="rootConnector" presStyleLbl="node1" presStyleIdx="0" presStyleCnt="2"/>
      <dgm:spPr/>
      <dgm:t>
        <a:bodyPr/>
        <a:lstStyle/>
        <a:p>
          <a:endParaRPr lang="es-ES"/>
        </a:p>
      </dgm:t>
    </dgm:pt>
    <dgm:pt modelId="{525EE5E8-62A1-4E32-B437-221B58CDAB8A}" type="pres">
      <dgm:prSet presAssocID="{0172BB27-C0DB-48BA-ABD4-FF7B80163D72}" presName="childShape" presStyleCnt="0"/>
      <dgm:spPr/>
    </dgm:pt>
    <dgm:pt modelId="{EDD36D1A-585E-46BD-A7EC-88A7294C9293}" type="pres">
      <dgm:prSet presAssocID="{BDF665C9-C425-4474-AD06-EDE79124200F}" presName="Name13" presStyleLbl="parChTrans1D2" presStyleIdx="0" presStyleCnt="4"/>
      <dgm:spPr/>
      <dgm:t>
        <a:bodyPr/>
        <a:lstStyle/>
        <a:p>
          <a:endParaRPr lang="es-ES"/>
        </a:p>
      </dgm:t>
    </dgm:pt>
    <dgm:pt modelId="{B7C0E543-CDFB-4D37-8EEE-A58AB62291E0}" type="pres">
      <dgm:prSet presAssocID="{7865F2A4-B7AF-4B7F-81D6-5094656258D1}" presName="childText" presStyleLbl="bgAcc1" presStyleIdx="0" presStyleCnt="4" custScaleX="122795" custScaleY="131060" custLinFactNeighborX="1393" custLinFactNeighborY="-12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6108C3-AE8D-43A9-A6FB-1F58A2553659}" type="pres">
      <dgm:prSet presAssocID="{46E0AC08-4432-44AF-9031-6BEDA03A9893}" presName="Name13" presStyleLbl="parChTrans1D2" presStyleIdx="1" presStyleCnt="4"/>
      <dgm:spPr/>
      <dgm:t>
        <a:bodyPr/>
        <a:lstStyle/>
        <a:p>
          <a:endParaRPr lang="es-ES"/>
        </a:p>
      </dgm:t>
    </dgm:pt>
    <dgm:pt modelId="{B02A6074-59AB-4CBB-B628-5915984448FC}" type="pres">
      <dgm:prSet presAssocID="{9DE91135-464A-47FB-9392-021D1894088A}" presName="childText" presStyleLbl="bgAcc1" presStyleIdx="1" presStyleCnt="4" custScaleX="126290" custScaleY="1225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A0CFCA-038A-4266-8DA9-ABD6DBDEB479}" type="pres">
      <dgm:prSet presAssocID="{76EF0AC6-66F0-4728-A051-86DAEE0D8342}" presName="root" presStyleCnt="0"/>
      <dgm:spPr/>
    </dgm:pt>
    <dgm:pt modelId="{D4E8E85B-753F-4E1C-AE6E-F9DBDD7D5DB0}" type="pres">
      <dgm:prSet presAssocID="{76EF0AC6-66F0-4728-A051-86DAEE0D8342}" presName="rootComposite" presStyleCnt="0"/>
      <dgm:spPr/>
    </dgm:pt>
    <dgm:pt modelId="{95E431BF-C745-4297-A7FC-88DF95508332}" type="pres">
      <dgm:prSet presAssocID="{76EF0AC6-66F0-4728-A051-86DAEE0D8342}" presName="rootText" presStyleLbl="node1" presStyleIdx="1" presStyleCnt="2" custLinFactNeighborX="4045" custLinFactNeighborY="-352"/>
      <dgm:spPr/>
      <dgm:t>
        <a:bodyPr/>
        <a:lstStyle/>
        <a:p>
          <a:endParaRPr lang="es-ES"/>
        </a:p>
      </dgm:t>
    </dgm:pt>
    <dgm:pt modelId="{22ED8149-CD45-4D62-A54E-100BBE4E576B}" type="pres">
      <dgm:prSet presAssocID="{76EF0AC6-66F0-4728-A051-86DAEE0D8342}" presName="rootConnector" presStyleLbl="node1" presStyleIdx="1" presStyleCnt="2"/>
      <dgm:spPr/>
      <dgm:t>
        <a:bodyPr/>
        <a:lstStyle/>
        <a:p>
          <a:endParaRPr lang="es-ES"/>
        </a:p>
      </dgm:t>
    </dgm:pt>
    <dgm:pt modelId="{87FD95A3-8353-4E23-B72E-25409166AE3D}" type="pres">
      <dgm:prSet presAssocID="{76EF0AC6-66F0-4728-A051-86DAEE0D8342}" presName="childShape" presStyleCnt="0"/>
      <dgm:spPr/>
    </dgm:pt>
    <dgm:pt modelId="{A7B060D1-D5F7-4B9A-8FCE-298AE4B278FF}" type="pres">
      <dgm:prSet presAssocID="{D7A7485A-0334-4A1F-9ABB-5E37BF12578F}" presName="Name13" presStyleLbl="parChTrans1D2" presStyleIdx="2" presStyleCnt="4"/>
      <dgm:spPr/>
      <dgm:t>
        <a:bodyPr/>
        <a:lstStyle/>
        <a:p>
          <a:endParaRPr lang="es-ES"/>
        </a:p>
      </dgm:t>
    </dgm:pt>
    <dgm:pt modelId="{AF931C4C-32FC-4123-923B-719F2A149AC4}" type="pres">
      <dgm:prSet presAssocID="{6D5308C0-8778-4A24-AEF3-4815ECE5A4FF}" presName="childText" presStyleLbl="bgAcc1" presStyleIdx="2" presStyleCnt="4" custScaleX="165563" custScaleY="143046" custLinFactNeighborX="8093" custLinFactNeighborY="9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6A4BCC-3B8E-47A8-8FF0-7DD56705767B}" type="pres">
      <dgm:prSet presAssocID="{71803F1D-C322-4977-B3FC-FAA23E6C93EE}" presName="Name13" presStyleLbl="parChTrans1D2" presStyleIdx="3" presStyleCnt="4"/>
      <dgm:spPr/>
      <dgm:t>
        <a:bodyPr/>
        <a:lstStyle/>
        <a:p>
          <a:endParaRPr lang="es-ES"/>
        </a:p>
      </dgm:t>
    </dgm:pt>
    <dgm:pt modelId="{18224016-2793-4319-BB79-9235A151A7B3}" type="pres">
      <dgm:prSet presAssocID="{F76DF9F0-83F0-4D73-8058-8F5666D352A4}" presName="childText" presStyleLbl="bgAcc1" presStyleIdx="3" presStyleCnt="4" custScaleX="166506" custScaleY="145923" custLinFactNeighborX="7621" custLinFactNeighborY="-20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2C0113B-C337-4BFD-9326-E48BCBB5026B}" type="presOf" srcId="{76EF0AC6-66F0-4728-A051-86DAEE0D8342}" destId="{22ED8149-CD45-4D62-A54E-100BBE4E576B}" srcOrd="1" destOrd="0" presId="urn:microsoft.com/office/officeart/2005/8/layout/hierarchy3"/>
    <dgm:cxn modelId="{EE802407-DB1B-4808-A82E-097B9A42CC91}" type="presOf" srcId="{0172BB27-C0DB-48BA-ABD4-FF7B80163D72}" destId="{258408F2-E1E5-4BD9-A127-461472D8A12E}" srcOrd="1" destOrd="0" presId="urn:microsoft.com/office/officeart/2005/8/layout/hierarchy3"/>
    <dgm:cxn modelId="{88AB668E-C3C2-4BEC-A2CE-5E0FB987952D}" type="presOf" srcId="{7865F2A4-B7AF-4B7F-81D6-5094656258D1}" destId="{B7C0E543-CDFB-4D37-8EEE-A58AB62291E0}" srcOrd="0" destOrd="0" presId="urn:microsoft.com/office/officeart/2005/8/layout/hierarchy3"/>
    <dgm:cxn modelId="{E8C82D42-8897-41A4-BF66-D6D0ED0FAC68}" type="presOf" srcId="{6F9A0D19-6143-4050-8CAF-0E4AD4C13DB2}" destId="{9E26BEB6-9EA9-4017-BADE-14589CA39170}" srcOrd="0" destOrd="0" presId="urn:microsoft.com/office/officeart/2005/8/layout/hierarchy3"/>
    <dgm:cxn modelId="{27B60231-360F-4ED4-AC01-C1D9952FFD11}" srcId="{76EF0AC6-66F0-4728-A051-86DAEE0D8342}" destId="{F76DF9F0-83F0-4D73-8058-8F5666D352A4}" srcOrd="1" destOrd="0" parTransId="{71803F1D-C322-4977-B3FC-FAA23E6C93EE}" sibTransId="{CDF1E733-2AFA-4500-861F-CB76382B2747}"/>
    <dgm:cxn modelId="{AF3AD77B-D984-4390-B013-BBFACE2AA045}" type="presOf" srcId="{D7A7485A-0334-4A1F-9ABB-5E37BF12578F}" destId="{A7B060D1-D5F7-4B9A-8FCE-298AE4B278FF}" srcOrd="0" destOrd="0" presId="urn:microsoft.com/office/officeart/2005/8/layout/hierarchy3"/>
    <dgm:cxn modelId="{14A07CD5-8F7B-4A68-83B9-E9067E7FC3C3}" srcId="{6F9A0D19-6143-4050-8CAF-0E4AD4C13DB2}" destId="{0172BB27-C0DB-48BA-ABD4-FF7B80163D72}" srcOrd="0" destOrd="0" parTransId="{ADDBCE9E-C685-488B-90BC-592FB9FE863A}" sibTransId="{1BC8F885-97FF-498E-A741-A21883BF61CF}"/>
    <dgm:cxn modelId="{8EA118C6-293B-46C1-9F6B-93F9D6E2E020}" type="presOf" srcId="{71803F1D-C322-4977-B3FC-FAA23E6C93EE}" destId="{B26A4BCC-3B8E-47A8-8FF0-7DD56705767B}" srcOrd="0" destOrd="0" presId="urn:microsoft.com/office/officeart/2005/8/layout/hierarchy3"/>
    <dgm:cxn modelId="{ABC14BBB-F0BA-49D9-BF4C-7D094F7977D2}" type="presOf" srcId="{46E0AC08-4432-44AF-9031-6BEDA03A9893}" destId="{C26108C3-AE8D-43A9-A6FB-1F58A2553659}" srcOrd="0" destOrd="0" presId="urn:microsoft.com/office/officeart/2005/8/layout/hierarchy3"/>
    <dgm:cxn modelId="{58283747-8E37-424A-91B2-A66F58A74C1A}" srcId="{0172BB27-C0DB-48BA-ABD4-FF7B80163D72}" destId="{7865F2A4-B7AF-4B7F-81D6-5094656258D1}" srcOrd="0" destOrd="0" parTransId="{BDF665C9-C425-4474-AD06-EDE79124200F}" sibTransId="{DCE60301-3481-48CB-A8A3-C52261506DD6}"/>
    <dgm:cxn modelId="{FACFA041-16CF-45F4-8186-46A871B81893}" type="presOf" srcId="{F76DF9F0-83F0-4D73-8058-8F5666D352A4}" destId="{18224016-2793-4319-BB79-9235A151A7B3}" srcOrd="0" destOrd="0" presId="urn:microsoft.com/office/officeart/2005/8/layout/hierarchy3"/>
    <dgm:cxn modelId="{49E58A48-132E-43BB-88B3-009465CDC9EE}" type="presOf" srcId="{0172BB27-C0DB-48BA-ABD4-FF7B80163D72}" destId="{ABE9D94B-F25B-4756-A520-0F461D7A9D34}" srcOrd="0" destOrd="0" presId="urn:microsoft.com/office/officeart/2005/8/layout/hierarchy3"/>
    <dgm:cxn modelId="{47A08BF0-4CE3-40DF-9F07-BB3B4C3403F9}" type="presOf" srcId="{BDF665C9-C425-4474-AD06-EDE79124200F}" destId="{EDD36D1A-585E-46BD-A7EC-88A7294C9293}" srcOrd="0" destOrd="0" presId="urn:microsoft.com/office/officeart/2005/8/layout/hierarchy3"/>
    <dgm:cxn modelId="{3216D397-FE0B-4281-8BD8-D48A6D68B420}" srcId="{6F9A0D19-6143-4050-8CAF-0E4AD4C13DB2}" destId="{76EF0AC6-66F0-4728-A051-86DAEE0D8342}" srcOrd="1" destOrd="0" parTransId="{E7AD34F9-42DD-400A-A0EB-9FDAB8BA0E13}" sibTransId="{40C48DB9-ABC5-43B5-9ED5-FF3FA9860465}"/>
    <dgm:cxn modelId="{178CCF18-35A4-45CD-B81A-FC90A4B6766A}" type="presOf" srcId="{9DE91135-464A-47FB-9392-021D1894088A}" destId="{B02A6074-59AB-4CBB-B628-5915984448FC}" srcOrd="0" destOrd="0" presId="urn:microsoft.com/office/officeart/2005/8/layout/hierarchy3"/>
    <dgm:cxn modelId="{00D6348F-9AEB-4CD0-9DD8-AA2F45C8BA6A}" type="presOf" srcId="{76EF0AC6-66F0-4728-A051-86DAEE0D8342}" destId="{95E431BF-C745-4297-A7FC-88DF95508332}" srcOrd="0" destOrd="0" presId="urn:microsoft.com/office/officeart/2005/8/layout/hierarchy3"/>
    <dgm:cxn modelId="{3C48D4A8-119E-4E2F-969C-AA67CBBA043E}" srcId="{76EF0AC6-66F0-4728-A051-86DAEE0D8342}" destId="{6D5308C0-8778-4A24-AEF3-4815ECE5A4FF}" srcOrd="0" destOrd="0" parTransId="{D7A7485A-0334-4A1F-9ABB-5E37BF12578F}" sibTransId="{0932F748-80F8-40EB-8EAF-3187BE893755}"/>
    <dgm:cxn modelId="{638F2E9C-5DBB-4DBE-B616-5B8551AA5A03}" type="presOf" srcId="{6D5308C0-8778-4A24-AEF3-4815ECE5A4FF}" destId="{AF931C4C-32FC-4123-923B-719F2A149AC4}" srcOrd="0" destOrd="0" presId="urn:microsoft.com/office/officeart/2005/8/layout/hierarchy3"/>
    <dgm:cxn modelId="{CACD1737-225C-4714-AC7F-43587F7B9818}" srcId="{0172BB27-C0DB-48BA-ABD4-FF7B80163D72}" destId="{9DE91135-464A-47FB-9392-021D1894088A}" srcOrd="1" destOrd="0" parTransId="{46E0AC08-4432-44AF-9031-6BEDA03A9893}" sibTransId="{BBD36218-BEA6-47E3-B58B-F3DCEEFDDA52}"/>
    <dgm:cxn modelId="{C26DEE20-0207-4C2A-9788-5A268663029A}" type="presParOf" srcId="{9E26BEB6-9EA9-4017-BADE-14589CA39170}" destId="{7DF70B1E-1B90-4021-B93C-FFBC354A2602}" srcOrd="0" destOrd="0" presId="urn:microsoft.com/office/officeart/2005/8/layout/hierarchy3"/>
    <dgm:cxn modelId="{0C00B1CE-35D0-4144-99FC-66B60FF54912}" type="presParOf" srcId="{7DF70B1E-1B90-4021-B93C-FFBC354A2602}" destId="{64FF36F6-DF4A-4518-A56B-83C63DE2AEB5}" srcOrd="0" destOrd="0" presId="urn:microsoft.com/office/officeart/2005/8/layout/hierarchy3"/>
    <dgm:cxn modelId="{01D274BE-4F8C-4BAC-96F2-73FB3826A32C}" type="presParOf" srcId="{64FF36F6-DF4A-4518-A56B-83C63DE2AEB5}" destId="{ABE9D94B-F25B-4756-A520-0F461D7A9D34}" srcOrd="0" destOrd="0" presId="urn:microsoft.com/office/officeart/2005/8/layout/hierarchy3"/>
    <dgm:cxn modelId="{87073C1D-764E-4C88-96B2-D7D12999C8B3}" type="presParOf" srcId="{64FF36F6-DF4A-4518-A56B-83C63DE2AEB5}" destId="{258408F2-E1E5-4BD9-A127-461472D8A12E}" srcOrd="1" destOrd="0" presId="urn:microsoft.com/office/officeart/2005/8/layout/hierarchy3"/>
    <dgm:cxn modelId="{136E9755-109A-4AD8-B5C0-7AFE1FBB530F}" type="presParOf" srcId="{7DF70B1E-1B90-4021-B93C-FFBC354A2602}" destId="{525EE5E8-62A1-4E32-B437-221B58CDAB8A}" srcOrd="1" destOrd="0" presId="urn:microsoft.com/office/officeart/2005/8/layout/hierarchy3"/>
    <dgm:cxn modelId="{3E6142D8-7409-48E8-B6C9-442AD88BBDD7}" type="presParOf" srcId="{525EE5E8-62A1-4E32-B437-221B58CDAB8A}" destId="{EDD36D1A-585E-46BD-A7EC-88A7294C9293}" srcOrd="0" destOrd="0" presId="urn:microsoft.com/office/officeart/2005/8/layout/hierarchy3"/>
    <dgm:cxn modelId="{18AEE945-C083-4F69-99B7-10073369D377}" type="presParOf" srcId="{525EE5E8-62A1-4E32-B437-221B58CDAB8A}" destId="{B7C0E543-CDFB-4D37-8EEE-A58AB62291E0}" srcOrd="1" destOrd="0" presId="urn:microsoft.com/office/officeart/2005/8/layout/hierarchy3"/>
    <dgm:cxn modelId="{CE668625-0CD8-4BEA-B036-0763EFE3E409}" type="presParOf" srcId="{525EE5E8-62A1-4E32-B437-221B58CDAB8A}" destId="{C26108C3-AE8D-43A9-A6FB-1F58A2553659}" srcOrd="2" destOrd="0" presId="urn:microsoft.com/office/officeart/2005/8/layout/hierarchy3"/>
    <dgm:cxn modelId="{3C9A6E32-BFD6-46D7-AAFC-EB804152033E}" type="presParOf" srcId="{525EE5E8-62A1-4E32-B437-221B58CDAB8A}" destId="{B02A6074-59AB-4CBB-B628-5915984448FC}" srcOrd="3" destOrd="0" presId="urn:microsoft.com/office/officeart/2005/8/layout/hierarchy3"/>
    <dgm:cxn modelId="{C5527BA5-7F1B-4169-B537-B4A619BACFDC}" type="presParOf" srcId="{9E26BEB6-9EA9-4017-BADE-14589CA39170}" destId="{49A0CFCA-038A-4266-8DA9-ABD6DBDEB479}" srcOrd="1" destOrd="0" presId="urn:microsoft.com/office/officeart/2005/8/layout/hierarchy3"/>
    <dgm:cxn modelId="{D1EA0D35-A311-4D11-AE93-57CC365E893C}" type="presParOf" srcId="{49A0CFCA-038A-4266-8DA9-ABD6DBDEB479}" destId="{D4E8E85B-753F-4E1C-AE6E-F9DBDD7D5DB0}" srcOrd="0" destOrd="0" presId="urn:microsoft.com/office/officeart/2005/8/layout/hierarchy3"/>
    <dgm:cxn modelId="{0213D965-8B81-445A-9721-61B9BB991781}" type="presParOf" srcId="{D4E8E85B-753F-4E1C-AE6E-F9DBDD7D5DB0}" destId="{95E431BF-C745-4297-A7FC-88DF95508332}" srcOrd="0" destOrd="0" presId="urn:microsoft.com/office/officeart/2005/8/layout/hierarchy3"/>
    <dgm:cxn modelId="{5D6AD97A-D41F-4F59-B37F-00753337926F}" type="presParOf" srcId="{D4E8E85B-753F-4E1C-AE6E-F9DBDD7D5DB0}" destId="{22ED8149-CD45-4D62-A54E-100BBE4E576B}" srcOrd="1" destOrd="0" presId="urn:microsoft.com/office/officeart/2005/8/layout/hierarchy3"/>
    <dgm:cxn modelId="{2A3D8DA8-2B22-4258-A074-C5205FA6346A}" type="presParOf" srcId="{49A0CFCA-038A-4266-8DA9-ABD6DBDEB479}" destId="{87FD95A3-8353-4E23-B72E-25409166AE3D}" srcOrd="1" destOrd="0" presId="urn:microsoft.com/office/officeart/2005/8/layout/hierarchy3"/>
    <dgm:cxn modelId="{56D5C1F7-A3AA-43EF-AC65-73AC9E3FEE1B}" type="presParOf" srcId="{87FD95A3-8353-4E23-B72E-25409166AE3D}" destId="{A7B060D1-D5F7-4B9A-8FCE-298AE4B278FF}" srcOrd="0" destOrd="0" presId="urn:microsoft.com/office/officeart/2005/8/layout/hierarchy3"/>
    <dgm:cxn modelId="{8C9BAB9D-E061-4DB8-BEB8-BC1AF98A2254}" type="presParOf" srcId="{87FD95A3-8353-4E23-B72E-25409166AE3D}" destId="{AF931C4C-32FC-4123-923B-719F2A149AC4}" srcOrd="1" destOrd="0" presId="urn:microsoft.com/office/officeart/2005/8/layout/hierarchy3"/>
    <dgm:cxn modelId="{9A77171D-17CD-4430-98CD-BBAB08B025F7}" type="presParOf" srcId="{87FD95A3-8353-4E23-B72E-25409166AE3D}" destId="{B26A4BCC-3B8E-47A8-8FF0-7DD56705767B}" srcOrd="2" destOrd="0" presId="urn:microsoft.com/office/officeart/2005/8/layout/hierarchy3"/>
    <dgm:cxn modelId="{52CB2CBF-42A3-4836-84D5-4EE63FCD5913}" type="presParOf" srcId="{87FD95A3-8353-4E23-B72E-25409166AE3D}" destId="{18224016-2793-4319-BB79-9235A151A7B3}" srcOrd="3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E7A9A-0EE6-4AC8-8EA6-98D5037F2FA3}">
      <dsp:nvSpPr>
        <dsp:cNvPr id="0" name=""/>
        <dsp:cNvSpPr/>
      </dsp:nvSpPr>
      <dsp:spPr>
        <a:xfrm>
          <a:off x="0" y="4276619"/>
          <a:ext cx="11493242" cy="1296489"/>
        </a:xfrm>
        <a:prstGeom prst="rect">
          <a:avLst/>
        </a:prstGeom>
        <a:solidFill>
          <a:schemeClr val="accent3">
            <a:lumMod val="5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2003" tIns="624840" rIns="892003" bIns="227584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200" b="1" i="1" kern="1200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Anderson &amp; </a:t>
          </a:r>
          <a:r>
            <a:rPr lang="es-ES" sz="3200" b="1" i="1" kern="1200" dirty="0" err="1" smtClean="0">
              <a:solidFill>
                <a:schemeClr val="accent3">
                  <a:lumMod val="60000"/>
                  <a:lumOff val="40000"/>
                </a:schemeClr>
              </a:solidFill>
            </a:rPr>
            <a:t>Standen</a:t>
          </a:r>
          <a:r>
            <a:rPr lang="es-ES" sz="3200" b="1" i="1" kern="1200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 (2007)</a:t>
          </a:r>
          <a:endParaRPr lang="es-ES" sz="3200" b="1" i="1" kern="1200" dirty="0">
            <a:solidFill>
              <a:schemeClr val="accent3">
                <a:lumMod val="60000"/>
                <a:lumOff val="40000"/>
              </a:schemeClr>
            </a:solidFill>
          </a:endParaRPr>
        </a:p>
      </dsp:txBody>
      <dsp:txXfrm>
        <a:off x="0" y="4276619"/>
        <a:ext cx="11493242" cy="1296489"/>
      </dsp:txXfrm>
    </dsp:sp>
    <dsp:sp modelId="{878D20D4-7F2F-446F-9C49-2543B466E269}">
      <dsp:nvSpPr>
        <dsp:cNvPr id="0" name=""/>
        <dsp:cNvSpPr/>
      </dsp:nvSpPr>
      <dsp:spPr>
        <a:xfrm>
          <a:off x="447339" y="2764446"/>
          <a:ext cx="10715816" cy="1943861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092" tIns="0" rIns="304092" bIns="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>
              <a:solidFill>
                <a:schemeClr val="accent4">
                  <a:lumMod val="50000"/>
                </a:schemeClr>
              </a:solidFill>
              <a:latin typeface="Bookman Old Style" pitchFamily="18" charset="0"/>
            </a:rPr>
            <a:t>Si bien los doctores y las enfermeras tenían actitudes positivas hacia el suicidio, los doctores eran más propensos a atribuir el suicidio a una enfermedad mental. La probabilidad de mantenimiento de actitudes negativas disminuyó a medida que el entendimiento de las autolesiones aumentaba.</a:t>
          </a:r>
          <a:endParaRPr lang="es-ES" sz="2300" kern="1200" dirty="0">
            <a:solidFill>
              <a:schemeClr val="accent4">
                <a:lumMod val="50000"/>
              </a:schemeClr>
            </a:solidFill>
            <a:latin typeface="Bookman Old Style" pitchFamily="18" charset="0"/>
          </a:endParaRPr>
        </a:p>
      </dsp:txBody>
      <dsp:txXfrm>
        <a:off x="542230" y="2859337"/>
        <a:ext cx="10526034" cy="1754079"/>
      </dsp:txXfrm>
    </dsp:sp>
    <dsp:sp modelId="{8E7B521B-B00E-430A-8339-9D1066313CE6}">
      <dsp:nvSpPr>
        <dsp:cNvPr id="0" name=""/>
        <dsp:cNvSpPr/>
      </dsp:nvSpPr>
      <dsp:spPr>
        <a:xfrm>
          <a:off x="0" y="1396297"/>
          <a:ext cx="11493242" cy="1262701"/>
        </a:xfrm>
        <a:prstGeom prst="rect">
          <a:avLst/>
        </a:prstGeom>
        <a:solidFill>
          <a:schemeClr val="accent2">
            <a:lumMod val="5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2003" tIns="624840" rIns="892003" bIns="227584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200" b="1" i="1" kern="1200" dirty="0" err="1" smtClean="0">
              <a:solidFill>
                <a:schemeClr val="accent2">
                  <a:lumMod val="40000"/>
                  <a:lumOff val="60000"/>
                </a:schemeClr>
              </a:solidFill>
            </a:rPr>
            <a:t>Herron</a:t>
          </a:r>
          <a:r>
            <a:rPr lang="es-ES" sz="3200" b="1" i="1" kern="1200" dirty="0" smtClean="0">
              <a:solidFill>
                <a:schemeClr val="accent2">
                  <a:lumMod val="40000"/>
                  <a:lumOff val="60000"/>
                </a:schemeClr>
              </a:solidFill>
            </a:rPr>
            <a:t> et al. (2001)</a:t>
          </a:r>
          <a:endParaRPr lang="es-ES" sz="3200" b="1" i="1" kern="1200" dirty="0">
            <a:solidFill>
              <a:schemeClr val="accent2">
                <a:lumMod val="40000"/>
                <a:lumOff val="60000"/>
              </a:schemeClr>
            </a:solidFill>
          </a:endParaRPr>
        </a:p>
      </dsp:txBody>
      <dsp:txXfrm>
        <a:off x="0" y="1396297"/>
        <a:ext cx="11493242" cy="1262701"/>
      </dsp:txXfrm>
    </dsp:sp>
    <dsp:sp modelId="{74A0CAD4-4C3A-482D-9A8C-2C4ADE7DBCED}">
      <dsp:nvSpPr>
        <dsp:cNvPr id="0" name=""/>
        <dsp:cNvSpPr/>
      </dsp:nvSpPr>
      <dsp:spPr>
        <a:xfrm>
          <a:off x="88346" y="67709"/>
          <a:ext cx="11295349" cy="1727463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092" tIns="0" rIns="304092" bIns="0" numCol="1" spcCol="1270" anchor="ctr" anchorCtr="0">
          <a:noAutofit/>
        </a:bodyPr>
        <a:lstStyle/>
        <a:p>
          <a:pPr lvl="0" algn="just" defTabSz="10001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50" kern="1200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rPr>
            <a:t>Los profesionales del área de salud mental presentaban actitudes más positivas hacia la problemática del suicidio (actitudes de acercamiento, no estigmatizantes y con alto grado de información) mientras que los que se dedican a la clínica médica denotaron actitudes más negativas.</a:t>
          </a:r>
        </a:p>
      </dsp:txBody>
      <dsp:txXfrm>
        <a:off x="172674" y="152037"/>
        <a:ext cx="11126693" cy="1558807"/>
      </dsp:txXfrm>
    </dsp:sp>
    <dsp:sp modelId="{29BFCC82-6FE8-4381-A125-900EA64FAF0B}">
      <dsp:nvSpPr>
        <dsp:cNvPr id="0" name=""/>
        <dsp:cNvSpPr/>
      </dsp:nvSpPr>
      <dsp:spPr>
        <a:xfrm>
          <a:off x="0" y="7317439"/>
          <a:ext cx="11493242" cy="1368037"/>
        </a:xfrm>
        <a:prstGeom prst="rect">
          <a:avLst/>
        </a:prstGeom>
        <a:solidFill>
          <a:schemeClr val="accent5">
            <a:lumMod val="5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2003" tIns="624840" rIns="892003" bIns="227584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200" b="1" i="1" kern="1200" dirty="0" err="1" smtClean="0">
              <a:solidFill>
                <a:schemeClr val="accent5">
                  <a:lumMod val="60000"/>
                  <a:lumOff val="40000"/>
                </a:schemeClr>
              </a:solidFill>
            </a:rPr>
            <a:t>Muehlenkamp</a:t>
          </a:r>
          <a:r>
            <a:rPr lang="es-ES" sz="3200" b="1" i="1" kern="1200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 et al. (2013)</a:t>
          </a:r>
          <a:endParaRPr lang="es-ES" sz="3200" b="1" i="1" kern="1200" dirty="0">
            <a:solidFill>
              <a:schemeClr val="accent5">
                <a:lumMod val="60000"/>
                <a:lumOff val="40000"/>
              </a:schemeClr>
            </a:solidFill>
          </a:endParaRPr>
        </a:p>
      </dsp:txBody>
      <dsp:txXfrm>
        <a:off x="0" y="7317439"/>
        <a:ext cx="11493242" cy="1368037"/>
      </dsp:txXfrm>
    </dsp:sp>
    <dsp:sp modelId="{8E8BCE39-5CF6-45CA-B24C-F198428D56D4}">
      <dsp:nvSpPr>
        <dsp:cNvPr id="0" name=""/>
        <dsp:cNvSpPr/>
      </dsp:nvSpPr>
      <dsp:spPr>
        <a:xfrm>
          <a:off x="447339" y="5716784"/>
          <a:ext cx="10751376" cy="2077679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092" tIns="0" rIns="304092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accent5">
                  <a:lumMod val="50000"/>
                </a:schemeClr>
              </a:solidFill>
              <a:latin typeface="Bookman Old Style" pitchFamily="18" charset="0"/>
            </a:rPr>
            <a:t>Los profesionales que trabajan en el área de Salud Mental reportaron actitudes más positivas que los que trabajan en profesiones médicas. Los que habían recibido entrenamiento, mejoraban significativamente el conocimiento y confort en el trabajo con estos pacientes, particularmente entre psicólogos, debido a una mejoría en el nivel de empatía positiva hacia ellos.</a:t>
          </a:r>
          <a:endParaRPr lang="es-ES" sz="24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8763" y="5818208"/>
        <a:ext cx="10548528" cy="187483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F4BFA3-40CC-4350-83DC-8110546677E0}">
      <dsp:nvSpPr>
        <dsp:cNvPr id="0" name=""/>
        <dsp:cNvSpPr/>
      </dsp:nvSpPr>
      <dsp:spPr>
        <a:xfrm>
          <a:off x="1199936" y="136139"/>
          <a:ext cx="4799702" cy="1957267"/>
        </a:xfrm>
        <a:prstGeom prst="roundRect">
          <a:avLst/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w="25400" cap="rnd" cmpd="thickThin" algn="ctr"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prstDash val="solid"/>
          <a:round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101600" rIns="101600" bIns="1016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b="1" kern="1200" dirty="0" smtClean="0">
              <a:solidFill>
                <a:schemeClr val="bg1"/>
              </a:solidFill>
              <a:latin typeface="Baskerville Old Face" pitchFamily="18" charset="0"/>
            </a:rPr>
            <a:t>De carácter metodológico</a:t>
          </a:r>
          <a:endParaRPr lang="es-ES" sz="4000" b="1" kern="1200" dirty="0">
            <a:solidFill>
              <a:schemeClr val="bg1"/>
            </a:solidFill>
            <a:latin typeface="Baskerville Old Face" pitchFamily="18" charset="0"/>
          </a:endParaRPr>
        </a:p>
      </dsp:txBody>
      <dsp:txXfrm>
        <a:off x="1295482" y="231685"/>
        <a:ext cx="4608610" cy="1766175"/>
      </dsp:txXfrm>
    </dsp:sp>
    <dsp:sp modelId="{1289EDAB-80EA-44FE-87E5-A1FEDAB745BC}">
      <dsp:nvSpPr>
        <dsp:cNvPr id="0" name=""/>
        <dsp:cNvSpPr/>
      </dsp:nvSpPr>
      <dsp:spPr>
        <a:xfrm rot="3817301">
          <a:off x="3804417" y="2545948"/>
          <a:ext cx="101027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10272" y="0"/>
              </a:lnTo>
            </a:path>
          </a:pathLst>
        </a:custGeom>
        <a:noFill/>
        <a:ln w="25400" cap="rnd" cmpd="thickThin" algn="ctr"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prstDash val="solid"/>
          <a:round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6157F1-E909-4D0A-9A62-C8B403AEE522}">
      <dsp:nvSpPr>
        <dsp:cNvPr id="0" name=""/>
        <dsp:cNvSpPr/>
      </dsp:nvSpPr>
      <dsp:spPr>
        <a:xfrm>
          <a:off x="3541818" y="2998490"/>
          <a:ext cx="3726650" cy="3513214"/>
        </a:xfrm>
        <a:prstGeom prst="roundRect">
          <a:avLst/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w="25400" cap="rnd" cmpd="thickThin" algn="ctr"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prstDash val="solid"/>
          <a:round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1" kern="1200" dirty="0" smtClean="0">
              <a:solidFill>
                <a:schemeClr val="bg1"/>
              </a:solidFill>
              <a:latin typeface="Baskerville Old Face" pitchFamily="18" charset="0"/>
            </a:rPr>
            <a:t>Uso de una escala de medición que ha sido específicamente diseñada para este estudio, lo que dificulta la comparación de los resultados obtenidos con otras investigaciones. </a:t>
          </a:r>
          <a:endParaRPr lang="es-ES" sz="2700" b="1" kern="1200" dirty="0">
            <a:solidFill>
              <a:schemeClr val="bg1"/>
            </a:solidFill>
            <a:latin typeface="Baskerville Old Face" pitchFamily="18" charset="0"/>
          </a:endParaRPr>
        </a:p>
      </dsp:txBody>
      <dsp:txXfrm>
        <a:off x="3713319" y="3169991"/>
        <a:ext cx="3383648" cy="3170212"/>
      </dsp:txXfrm>
    </dsp:sp>
    <dsp:sp modelId="{3B538DCA-F303-4A40-8C6C-762E57F999A8}">
      <dsp:nvSpPr>
        <dsp:cNvPr id="0" name=""/>
        <dsp:cNvSpPr/>
      </dsp:nvSpPr>
      <dsp:spPr>
        <a:xfrm rot="6899897">
          <a:off x="2396057" y="2569583"/>
          <a:ext cx="105078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0789" y="0"/>
              </a:lnTo>
            </a:path>
          </a:pathLst>
        </a:custGeom>
        <a:noFill/>
        <a:ln w="25400" cap="rnd" cmpd="thickThin" algn="ctr"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prstDash val="solid"/>
          <a:round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97049-67A1-4E11-BA07-8E1578BCF7AB}">
      <dsp:nvSpPr>
        <dsp:cNvPr id="0" name=""/>
        <dsp:cNvSpPr/>
      </dsp:nvSpPr>
      <dsp:spPr>
        <a:xfrm>
          <a:off x="411080" y="3045759"/>
          <a:ext cx="2945506" cy="3498358"/>
        </a:xfrm>
        <a:prstGeom prst="roundRect">
          <a:avLst/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w="25400" cap="rnd" cmpd="thickThin" algn="ctr"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prstDash val="solid"/>
          <a:round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solidFill>
                <a:schemeClr val="bg1"/>
              </a:solidFill>
              <a:latin typeface="Baskerville Old Face" pitchFamily="18" charset="0"/>
            </a:rPr>
            <a:t>Pequeño tamaño de la muestra, lo que impide la posibilidad de generalización de resultados.</a:t>
          </a:r>
          <a:endParaRPr lang="es-ES" sz="3200" b="1" kern="1200" dirty="0">
            <a:solidFill>
              <a:schemeClr val="bg1"/>
            </a:solidFill>
            <a:latin typeface="Baskerville Old Face" pitchFamily="18" charset="0"/>
          </a:endParaRPr>
        </a:p>
      </dsp:txBody>
      <dsp:txXfrm>
        <a:off x="554868" y="3189547"/>
        <a:ext cx="2657930" cy="32107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436D02-B33C-40DD-8CC7-3B9E8040A2B7}">
      <dsp:nvSpPr>
        <dsp:cNvPr id="0" name=""/>
        <dsp:cNvSpPr/>
      </dsp:nvSpPr>
      <dsp:spPr>
        <a:xfrm rot="16200000">
          <a:off x="756076" y="-720080"/>
          <a:ext cx="3924436" cy="5364596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>
              <a:solidFill>
                <a:schemeClr val="accent5">
                  <a:lumMod val="50000"/>
                </a:schemeClr>
              </a:solidFill>
              <a:latin typeface="Baskerville Old Face" pitchFamily="18" charset="0"/>
            </a:rPr>
            <a:t>Conjunto de creencias erróneas arraigadas en las creencias populares de una sociedad.</a:t>
          </a:r>
          <a:endParaRPr lang="es-ES" sz="3600" kern="1200" dirty="0">
            <a:solidFill>
              <a:schemeClr val="accent5">
                <a:lumMod val="50000"/>
              </a:schemeClr>
            </a:solidFill>
            <a:latin typeface="Baskerville Old Face" pitchFamily="18" charset="0"/>
          </a:endParaRPr>
        </a:p>
      </dsp:txBody>
      <dsp:txXfrm rot="5400000">
        <a:off x="35996" y="0"/>
        <a:ext cx="5364596" cy="2943327"/>
      </dsp:txXfrm>
    </dsp:sp>
    <dsp:sp modelId="{9EFCD2F5-B2D1-4549-8677-0A79009765EB}">
      <dsp:nvSpPr>
        <dsp:cNvPr id="0" name=""/>
        <dsp:cNvSpPr/>
      </dsp:nvSpPr>
      <dsp:spPr>
        <a:xfrm>
          <a:off x="5400592" y="0"/>
          <a:ext cx="5364596" cy="3924436"/>
        </a:xfrm>
        <a:prstGeom prst="round1Rect">
          <a:avLst/>
        </a:prstGeom>
        <a:gradFill rotWithShape="0">
          <a:gsLst>
            <a:gs pos="0">
              <a:schemeClr val="accent5">
                <a:hueOff val="5129531"/>
                <a:satOff val="-8880"/>
                <a:lumOff val="719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5">
                <a:hueOff val="5129531"/>
                <a:satOff val="-8880"/>
                <a:lumOff val="71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>
              <a:solidFill>
                <a:srgbClr val="005426"/>
              </a:solidFill>
              <a:latin typeface="Baskerville Old Face" pitchFamily="18" charset="0"/>
            </a:rPr>
            <a:t>Obstaculizan la prevención y la intervención al condicionar las conductas de quienes los presentan.</a:t>
          </a:r>
          <a:endParaRPr lang="es-ES" sz="3600" kern="1200" dirty="0">
            <a:solidFill>
              <a:srgbClr val="005426"/>
            </a:solidFill>
            <a:latin typeface="Baskerville Old Face" pitchFamily="18" charset="0"/>
          </a:endParaRPr>
        </a:p>
      </dsp:txBody>
      <dsp:txXfrm>
        <a:off x="5400592" y="0"/>
        <a:ext cx="5364596" cy="2943327"/>
      </dsp:txXfrm>
    </dsp:sp>
    <dsp:sp modelId="{3D729A16-35D0-4E1E-B160-C55BEA502135}">
      <dsp:nvSpPr>
        <dsp:cNvPr id="0" name=""/>
        <dsp:cNvSpPr/>
      </dsp:nvSpPr>
      <dsp:spPr>
        <a:xfrm rot="10800000">
          <a:off x="71992" y="3888448"/>
          <a:ext cx="5508581" cy="3924436"/>
        </a:xfrm>
        <a:prstGeom prst="round1Rect">
          <a:avLst/>
        </a:prstGeom>
        <a:gradFill rotWithShape="0">
          <a:gsLst>
            <a:gs pos="0">
              <a:schemeClr val="accent5">
                <a:hueOff val="10259062"/>
                <a:satOff val="-17761"/>
                <a:lumOff val="1438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5">
                <a:hueOff val="10259062"/>
                <a:satOff val="-17761"/>
                <a:lumOff val="143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>
              <a:solidFill>
                <a:schemeClr val="tx1">
                  <a:lumMod val="50000"/>
                </a:schemeClr>
              </a:solidFill>
              <a:latin typeface="Baskerville Old Face" pitchFamily="18" charset="0"/>
            </a:rPr>
            <a:t>Se nutren de la falta de conocimiento e información, recaen sobre la persona que se quita la vida o lo intenta, sobre su familia, afecta la atención brindada y la posibilidad de recibirla.</a:t>
          </a:r>
          <a:endParaRPr lang="es-ES" sz="3200" kern="1200" dirty="0">
            <a:solidFill>
              <a:schemeClr val="tx1">
                <a:lumMod val="50000"/>
              </a:schemeClr>
            </a:solidFill>
            <a:latin typeface="Baskerville Old Face" pitchFamily="18" charset="0"/>
          </a:endParaRPr>
        </a:p>
      </dsp:txBody>
      <dsp:txXfrm rot="10800000">
        <a:off x="71992" y="4869557"/>
        <a:ext cx="5508581" cy="2943327"/>
      </dsp:txXfrm>
    </dsp:sp>
    <dsp:sp modelId="{DA71F9E1-8486-47E8-B085-E9B72CB6C09D}">
      <dsp:nvSpPr>
        <dsp:cNvPr id="0" name=""/>
        <dsp:cNvSpPr/>
      </dsp:nvSpPr>
      <dsp:spPr>
        <a:xfrm rot="5400000">
          <a:off x="6120672" y="3204355"/>
          <a:ext cx="3924436" cy="5364596"/>
        </a:xfrm>
        <a:prstGeom prst="round1Rect">
          <a:avLst/>
        </a:prstGeom>
        <a:gradFill rotWithShape="0">
          <a:gsLst>
            <a:gs pos="0">
              <a:schemeClr val="accent5">
                <a:hueOff val="15388592"/>
                <a:satOff val="-26641"/>
                <a:lumOff val="2157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5">
                <a:hueOff val="15388592"/>
                <a:satOff val="-26641"/>
                <a:lumOff val="215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>
              <a:solidFill>
                <a:schemeClr val="accent6">
                  <a:lumMod val="50000"/>
                </a:schemeClr>
              </a:solidFill>
              <a:latin typeface="Baskerville Old Face" pitchFamily="18" charset="0"/>
            </a:rPr>
            <a:t>En muchas ocasiones el temor al juicio y el estigma disuade a las personas que están atravesando una crisis suicida de buscar ayuda.</a:t>
          </a:r>
          <a:endParaRPr lang="es-ES" sz="3600" kern="1200" dirty="0">
            <a:solidFill>
              <a:schemeClr val="accent6">
                <a:lumMod val="50000"/>
              </a:schemeClr>
            </a:solidFill>
            <a:latin typeface="Baskerville Old Face" pitchFamily="18" charset="0"/>
          </a:endParaRPr>
        </a:p>
      </dsp:txBody>
      <dsp:txXfrm rot="-5400000">
        <a:off x="5400592" y="4905544"/>
        <a:ext cx="5364596" cy="2943327"/>
      </dsp:txXfrm>
    </dsp:sp>
    <dsp:sp modelId="{82F879D6-2F36-42B5-9018-F999DD7CADBA}">
      <dsp:nvSpPr>
        <dsp:cNvPr id="0" name=""/>
        <dsp:cNvSpPr/>
      </dsp:nvSpPr>
      <dsp:spPr>
        <a:xfrm>
          <a:off x="3755217" y="2943327"/>
          <a:ext cx="3218757" cy="1962218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500" kern="1200" dirty="0" smtClean="0">
              <a:solidFill>
                <a:schemeClr val="bg1">
                  <a:lumMod val="75000"/>
                </a:schemeClr>
              </a:solidFill>
              <a:latin typeface="Algerian" pitchFamily="82" charset="0"/>
            </a:rPr>
            <a:t>MITOS</a:t>
          </a:r>
          <a:endParaRPr lang="es-ES" sz="6500" kern="1200" dirty="0">
            <a:solidFill>
              <a:schemeClr val="bg1">
                <a:lumMod val="75000"/>
              </a:schemeClr>
            </a:solidFill>
            <a:latin typeface="Algerian" pitchFamily="82" charset="0"/>
          </a:endParaRPr>
        </a:p>
      </dsp:txBody>
      <dsp:txXfrm>
        <a:off x="3851005" y="3039115"/>
        <a:ext cx="3027181" cy="17706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7153A8-578C-459F-A94B-C7D8DEC76BEC}">
      <dsp:nvSpPr>
        <dsp:cNvPr id="0" name=""/>
        <dsp:cNvSpPr/>
      </dsp:nvSpPr>
      <dsp:spPr>
        <a:xfrm>
          <a:off x="0" y="72009"/>
          <a:ext cx="9681900" cy="977187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Baskerville Old Face" pitchFamily="18" charset="0"/>
            </a:rPr>
            <a:t>Concepción sobre comportamientos suicidas y suicidio.</a:t>
          </a:r>
          <a:endParaRPr lang="es-ES" sz="3200" b="1" kern="1200" dirty="0">
            <a:latin typeface="Baskerville Old Face" pitchFamily="18" charset="0"/>
          </a:endParaRPr>
        </a:p>
      </dsp:txBody>
      <dsp:txXfrm>
        <a:off x="47702" y="119711"/>
        <a:ext cx="9586496" cy="881783"/>
      </dsp:txXfrm>
    </dsp:sp>
    <dsp:sp modelId="{D59D1D7A-8374-4D47-BAF3-A2510EBE9B7C}">
      <dsp:nvSpPr>
        <dsp:cNvPr id="0" name=""/>
        <dsp:cNvSpPr/>
      </dsp:nvSpPr>
      <dsp:spPr>
        <a:xfrm>
          <a:off x="0" y="1222063"/>
          <a:ext cx="9681900" cy="975094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Baskerville Old Face" pitchFamily="18" charset="0"/>
            </a:rPr>
            <a:t>Conocimiento y entrenamiento teórico y praxiológico.</a:t>
          </a:r>
        </a:p>
      </dsp:txBody>
      <dsp:txXfrm>
        <a:off x="47600" y="1269663"/>
        <a:ext cx="9586700" cy="8798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82EB40-90A8-4BE4-AB04-B691F6D877EF}">
      <dsp:nvSpPr>
        <dsp:cNvPr id="0" name=""/>
        <dsp:cNvSpPr/>
      </dsp:nvSpPr>
      <dsp:spPr>
        <a:xfrm>
          <a:off x="-4698006" y="-696161"/>
          <a:ext cx="5595969" cy="5595969"/>
        </a:xfrm>
        <a:prstGeom prst="blockArc">
          <a:avLst>
            <a:gd name="adj1" fmla="val 18900000"/>
            <a:gd name="adj2" fmla="val 2700000"/>
            <a:gd name="adj3" fmla="val 386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9D75E9-8664-44B0-B7CB-81A8DAF891D6}">
      <dsp:nvSpPr>
        <dsp:cNvPr id="0" name=""/>
        <dsp:cNvSpPr/>
      </dsp:nvSpPr>
      <dsp:spPr>
        <a:xfrm>
          <a:off x="559006" y="371891"/>
          <a:ext cx="5784040" cy="923489"/>
        </a:xfrm>
        <a:prstGeom prst="rect">
          <a:avLst/>
        </a:prstGeom>
        <a:solidFill>
          <a:srgbClr val="A4D86A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5970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Baskerville Old Face" pitchFamily="18" charset="0"/>
            </a:rPr>
            <a:t>Legitimación del Suicidio</a:t>
          </a:r>
          <a:r>
            <a:rPr lang="es-ES" sz="3200" kern="1200" dirty="0" smtClean="0"/>
            <a:t>.</a:t>
          </a:r>
          <a:endParaRPr lang="es-ES" sz="3200" kern="1200" dirty="0"/>
        </a:p>
      </dsp:txBody>
      <dsp:txXfrm>
        <a:off x="559006" y="371891"/>
        <a:ext cx="5784040" cy="923489"/>
      </dsp:txXfrm>
    </dsp:sp>
    <dsp:sp modelId="{7E922600-3437-467D-B559-80BE19BF2D4E}">
      <dsp:nvSpPr>
        <dsp:cNvPr id="0" name=""/>
        <dsp:cNvSpPr/>
      </dsp:nvSpPr>
      <dsp:spPr>
        <a:xfrm>
          <a:off x="58061" y="311672"/>
          <a:ext cx="1038908" cy="10389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0F3C51B-D3BB-4E5F-8DFB-618DD5289C3F}">
      <dsp:nvSpPr>
        <dsp:cNvPr id="0" name=""/>
        <dsp:cNvSpPr/>
      </dsp:nvSpPr>
      <dsp:spPr>
        <a:xfrm>
          <a:off x="879630" y="1536636"/>
          <a:ext cx="5481926" cy="1082359"/>
        </a:xfrm>
        <a:prstGeom prst="rect">
          <a:avLst/>
        </a:prstGeom>
        <a:solidFill>
          <a:srgbClr val="A4D86A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5970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Baskerville Old Face" pitchFamily="18" charset="0"/>
            </a:rPr>
            <a:t>La prevención y la existencia de señales de alerta.</a:t>
          </a:r>
          <a:endParaRPr lang="es-ES" sz="3200" b="1" kern="1200" dirty="0">
            <a:latin typeface="Baskerville Old Face" pitchFamily="18" charset="0"/>
          </a:endParaRPr>
        </a:p>
      </dsp:txBody>
      <dsp:txXfrm>
        <a:off x="879630" y="1536636"/>
        <a:ext cx="5481926" cy="1082359"/>
      </dsp:txXfrm>
    </dsp:sp>
    <dsp:sp modelId="{6B02122C-DE74-43FC-BE8B-1F8CDF3F9104}">
      <dsp:nvSpPr>
        <dsp:cNvPr id="0" name=""/>
        <dsp:cNvSpPr/>
      </dsp:nvSpPr>
      <dsp:spPr>
        <a:xfrm>
          <a:off x="360176" y="1558362"/>
          <a:ext cx="1038908" cy="103890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B4E06F-4D39-462D-BE4C-D0C22715E56D}">
      <dsp:nvSpPr>
        <dsp:cNvPr id="0" name=""/>
        <dsp:cNvSpPr/>
      </dsp:nvSpPr>
      <dsp:spPr>
        <a:xfrm>
          <a:off x="588100" y="2863060"/>
          <a:ext cx="5784040" cy="1037021"/>
        </a:xfrm>
        <a:prstGeom prst="rect">
          <a:avLst/>
        </a:prstGeom>
        <a:solidFill>
          <a:srgbClr val="A4D86A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5970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Baskerville Old Face" pitchFamily="18" charset="0"/>
            </a:rPr>
            <a:t>Riesgo futuro tras un intento de suicidio.</a:t>
          </a:r>
          <a:endParaRPr lang="es-ES" sz="3200" b="1" kern="1200" dirty="0">
            <a:latin typeface="Baskerville Old Face" pitchFamily="18" charset="0"/>
          </a:endParaRPr>
        </a:p>
      </dsp:txBody>
      <dsp:txXfrm>
        <a:off x="588100" y="2863060"/>
        <a:ext cx="5784040" cy="1037021"/>
      </dsp:txXfrm>
    </dsp:sp>
    <dsp:sp modelId="{C6A44EC9-1496-4F94-8806-6D389A0FFF2F}">
      <dsp:nvSpPr>
        <dsp:cNvPr id="0" name=""/>
        <dsp:cNvSpPr/>
      </dsp:nvSpPr>
      <dsp:spPr>
        <a:xfrm>
          <a:off x="58061" y="2805051"/>
          <a:ext cx="1038908" cy="10389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82EB40-90A8-4BE4-AB04-B691F6D877EF}">
      <dsp:nvSpPr>
        <dsp:cNvPr id="0" name=""/>
        <dsp:cNvSpPr/>
      </dsp:nvSpPr>
      <dsp:spPr>
        <a:xfrm>
          <a:off x="-4833560" y="-740776"/>
          <a:ext cx="5756998" cy="5756998"/>
        </a:xfrm>
        <a:prstGeom prst="blockArc">
          <a:avLst>
            <a:gd name="adj1" fmla="val 18900000"/>
            <a:gd name="adj2" fmla="val 2700000"/>
            <a:gd name="adj3" fmla="val 37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9D75E9-8664-44B0-B7CB-81A8DAF891D6}">
      <dsp:nvSpPr>
        <dsp:cNvPr id="0" name=""/>
        <dsp:cNvSpPr/>
      </dsp:nvSpPr>
      <dsp:spPr>
        <a:xfrm>
          <a:off x="625912" y="362673"/>
          <a:ext cx="5808741" cy="1015666"/>
        </a:xfrm>
        <a:prstGeom prst="rect">
          <a:avLst/>
        </a:prstGeom>
        <a:solidFill>
          <a:srgbClr val="A4D86A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8727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>
              <a:latin typeface="Baskerville Old Face" pitchFamily="18" charset="0"/>
            </a:rPr>
            <a:t>Abordaje y Prevención</a:t>
          </a:r>
          <a:r>
            <a:rPr lang="es-ES" sz="2800" b="1" kern="1200" dirty="0" smtClean="0">
              <a:latin typeface="Baskerville Old Face" pitchFamily="18" charset="0"/>
            </a:rPr>
            <a:t>.</a:t>
          </a:r>
          <a:endParaRPr lang="es-ES" sz="2800" b="1" kern="1200" dirty="0">
            <a:latin typeface="Baskerville Old Face" pitchFamily="18" charset="0"/>
          </a:endParaRPr>
        </a:p>
      </dsp:txBody>
      <dsp:txXfrm>
        <a:off x="625912" y="362673"/>
        <a:ext cx="5808741" cy="1015666"/>
      </dsp:txXfrm>
    </dsp:sp>
    <dsp:sp modelId="{7E922600-3437-467D-B559-80BE19BF2D4E}">
      <dsp:nvSpPr>
        <dsp:cNvPr id="0" name=""/>
        <dsp:cNvSpPr/>
      </dsp:nvSpPr>
      <dsp:spPr>
        <a:xfrm>
          <a:off x="59476" y="320658"/>
          <a:ext cx="1068861" cy="10688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0F3C51B-D3BB-4E5F-8DFB-618DD5289C3F}">
      <dsp:nvSpPr>
        <dsp:cNvPr id="0" name=""/>
        <dsp:cNvSpPr/>
      </dsp:nvSpPr>
      <dsp:spPr>
        <a:xfrm>
          <a:off x="963257" y="1642681"/>
          <a:ext cx="5497916" cy="1080413"/>
        </a:xfrm>
        <a:prstGeom prst="rect">
          <a:avLst/>
        </a:prstGeom>
        <a:solidFill>
          <a:srgbClr val="A4D86A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872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Baskerville Old Face" pitchFamily="18" charset="0"/>
            </a:rPr>
            <a:t>Prejuicios sobre las personas suicidas y el suicidio en sí mismo.</a:t>
          </a:r>
          <a:endParaRPr lang="es-ES" sz="2800" b="1" kern="1200" dirty="0">
            <a:latin typeface="Baskerville Old Face" pitchFamily="18" charset="0"/>
          </a:endParaRPr>
        </a:p>
      </dsp:txBody>
      <dsp:txXfrm>
        <a:off x="963257" y="1642681"/>
        <a:ext cx="5497916" cy="1080413"/>
      </dsp:txXfrm>
    </dsp:sp>
    <dsp:sp modelId="{6B02122C-DE74-43FC-BE8B-1F8CDF3F9104}">
      <dsp:nvSpPr>
        <dsp:cNvPr id="0" name=""/>
        <dsp:cNvSpPr/>
      </dsp:nvSpPr>
      <dsp:spPr>
        <a:xfrm>
          <a:off x="370301" y="1603291"/>
          <a:ext cx="1068861" cy="10688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B4E06F-4D39-462D-BE4C-D0C22715E56D}">
      <dsp:nvSpPr>
        <dsp:cNvPr id="0" name=""/>
        <dsp:cNvSpPr/>
      </dsp:nvSpPr>
      <dsp:spPr>
        <a:xfrm>
          <a:off x="593906" y="2918115"/>
          <a:ext cx="5808741" cy="1004481"/>
        </a:xfrm>
        <a:prstGeom prst="rect">
          <a:avLst/>
        </a:prstGeom>
        <a:solidFill>
          <a:srgbClr val="A4D86A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872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Baskerville Old Face" pitchFamily="18" charset="0"/>
            </a:rPr>
            <a:t>Grupos de riesgo en la sociedad.</a:t>
          </a:r>
          <a:endParaRPr lang="es-ES" sz="3200" b="1" kern="1200" dirty="0">
            <a:latin typeface="Baskerville Old Face" pitchFamily="18" charset="0"/>
          </a:endParaRPr>
        </a:p>
      </dsp:txBody>
      <dsp:txXfrm>
        <a:off x="593906" y="2918115"/>
        <a:ext cx="5808741" cy="1004481"/>
      </dsp:txXfrm>
    </dsp:sp>
    <dsp:sp modelId="{C6A44EC9-1496-4F94-8806-6D389A0FFF2F}">
      <dsp:nvSpPr>
        <dsp:cNvPr id="0" name=""/>
        <dsp:cNvSpPr/>
      </dsp:nvSpPr>
      <dsp:spPr>
        <a:xfrm>
          <a:off x="59476" y="2885925"/>
          <a:ext cx="1068861" cy="10688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91BEFA-C45C-4D7E-A9A9-A77849AF9761}">
      <dsp:nvSpPr>
        <dsp:cNvPr id="0" name=""/>
        <dsp:cNvSpPr/>
      </dsp:nvSpPr>
      <dsp:spPr>
        <a:xfrm rot="5400000">
          <a:off x="6439916" y="-4146081"/>
          <a:ext cx="1742211" cy="10047132"/>
        </a:xfrm>
        <a:prstGeom prst="round2Same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sq" cmpd="sng" algn="ctr">
          <a:solidFill>
            <a:schemeClr val="bg1">
              <a:lumMod val="75000"/>
            </a:schemeClr>
          </a:solidFill>
          <a:prstDash val="solid"/>
          <a:round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15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ES" sz="2000" b="1" kern="1200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Línea telefónica (135) que opera las 24 hs. No temen usar vocabulario preciso a la hora de comunicarse con aquellas personas en riesgo.</a:t>
          </a:r>
          <a:endParaRPr lang="es-ES" sz="2000" b="1" kern="1200" dirty="0">
            <a:solidFill>
              <a:schemeClr val="accent6">
                <a:lumMod val="50000"/>
              </a:schemeClr>
            </a:solidFill>
            <a:latin typeface="+mj-lt"/>
          </a:endParaRPr>
        </a:p>
        <a:p>
          <a:pPr marL="228600" lvl="1" indent="-228600" algn="just" defTabSz="889000">
            <a:lnSpc>
              <a:spcPct val="15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ES" sz="2000" b="1" kern="1200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Previa capacitación de 4 a 6 meses encabezada por la Psicóloga.</a:t>
          </a:r>
          <a:endParaRPr lang="es-ES" sz="2000" b="1" kern="1200" dirty="0">
            <a:solidFill>
              <a:schemeClr val="accent6">
                <a:lumMod val="50000"/>
              </a:schemeClr>
            </a:solidFill>
            <a:latin typeface="+mj-lt"/>
          </a:endParaRPr>
        </a:p>
      </dsp:txBody>
      <dsp:txXfrm rot="-5400000">
        <a:off x="2287456" y="91427"/>
        <a:ext cx="9962084" cy="1572115"/>
      </dsp:txXfrm>
    </dsp:sp>
    <dsp:sp modelId="{DE79F60D-0163-4A57-9ED2-F287370BF424}">
      <dsp:nvSpPr>
        <dsp:cNvPr id="0" name=""/>
        <dsp:cNvSpPr/>
      </dsp:nvSpPr>
      <dsp:spPr>
        <a:xfrm>
          <a:off x="34" y="72007"/>
          <a:ext cx="2500727" cy="1555846"/>
        </a:xfrm>
        <a:prstGeom prst="roundRect">
          <a:avLst/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>
              <a:solidFill>
                <a:schemeClr val="accent6">
                  <a:lumMod val="50000"/>
                </a:schemeClr>
              </a:solidFill>
              <a:latin typeface="Algerian" pitchFamily="82" charset="0"/>
            </a:rPr>
            <a:t>SAS</a:t>
          </a:r>
          <a:endParaRPr lang="es-ES" sz="3200" kern="1200" dirty="0">
            <a:solidFill>
              <a:schemeClr val="accent6">
                <a:lumMod val="50000"/>
              </a:schemeClr>
            </a:solidFill>
            <a:latin typeface="Algerian" pitchFamily="82" charset="0"/>
          </a:endParaRPr>
        </a:p>
      </dsp:txBody>
      <dsp:txXfrm>
        <a:off x="75984" y="147957"/>
        <a:ext cx="2348827" cy="1403946"/>
      </dsp:txXfrm>
    </dsp:sp>
    <dsp:sp modelId="{BF3600AE-E44B-4C5D-8072-94CF12BA2674}">
      <dsp:nvSpPr>
        <dsp:cNvPr id="0" name=""/>
        <dsp:cNvSpPr/>
      </dsp:nvSpPr>
      <dsp:spPr>
        <a:xfrm rot="5400000">
          <a:off x="6388242" y="-2136517"/>
          <a:ext cx="2008615" cy="10032534"/>
        </a:xfrm>
        <a:prstGeom prst="round2Same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sq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15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ES" sz="2000" b="1" kern="1200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Si bien son quienes tienen el menor nivel de conocimiento, el conjunto de acciones que informaron es adecuado y evidencia actitudes positivas y de acercamiento.</a:t>
          </a:r>
          <a:endParaRPr lang="es-ES" sz="2000" b="1" kern="1200" dirty="0">
            <a:solidFill>
              <a:schemeClr val="accent6">
                <a:lumMod val="50000"/>
              </a:schemeClr>
            </a:solidFill>
            <a:latin typeface="+mj-lt"/>
          </a:endParaRPr>
        </a:p>
        <a:p>
          <a:pPr marL="228600" lvl="1" indent="-228600" algn="just" defTabSz="889000">
            <a:lnSpc>
              <a:spcPct val="15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ES" sz="2000" b="1" kern="1200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Llamado telefónico -&gt; Acuden al lugar.</a:t>
          </a:r>
          <a:endParaRPr lang="es-ES" sz="2000" b="1" kern="1200" dirty="0">
            <a:solidFill>
              <a:schemeClr val="accent6">
                <a:lumMod val="50000"/>
              </a:schemeClr>
            </a:solidFill>
            <a:latin typeface="+mj-lt"/>
          </a:endParaRPr>
        </a:p>
      </dsp:txBody>
      <dsp:txXfrm rot="-5400000">
        <a:off x="2376283" y="1973495"/>
        <a:ext cx="9934481" cy="1812509"/>
      </dsp:txXfrm>
    </dsp:sp>
    <dsp:sp modelId="{F5728BB4-9EFE-4121-9161-51A6BDCB5EBD}">
      <dsp:nvSpPr>
        <dsp:cNvPr id="0" name=""/>
        <dsp:cNvSpPr/>
      </dsp:nvSpPr>
      <dsp:spPr>
        <a:xfrm>
          <a:off x="0" y="1939832"/>
          <a:ext cx="2511406" cy="1932593"/>
        </a:xfrm>
        <a:prstGeom prst="roundRect">
          <a:avLst/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>
              <a:solidFill>
                <a:schemeClr val="accent6">
                  <a:lumMod val="50000"/>
                </a:schemeClr>
              </a:solidFill>
              <a:latin typeface="Algerian" pitchFamily="82" charset="0"/>
            </a:rPr>
            <a:t>Bomberos</a:t>
          </a:r>
          <a:endParaRPr lang="es-ES" sz="3100" kern="1200" dirty="0">
            <a:solidFill>
              <a:schemeClr val="accent6">
                <a:lumMod val="50000"/>
              </a:schemeClr>
            </a:solidFill>
            <a:latin typeface="Algerian" pitchFamily="82" charset="0"/>
          </a:endParaRPr>
        </a:p>
      </dsp:txBody>
      <dsp:txXfrm>
        <a:off x="94341" y="2034173"/>
        <a:ext cx="2322724" cy="1743911"/>
      </dsp:txXfrm>
    </dsp:sp>
    <dsp:sp modelId="{A7212696-1C60-47C4-8D8E-76CDD5B8D3DA}">
      <dsp:nvSpPr>
        <dsp:cNvPr id="0" name=""/>
        <dsp:cNvSpPr/>
      </dsp:nvSpPr>
      <dsp:spPr>
        <a:xfrm rot="5400000">
          <a:off x="6283869" y="213456"/>
          <a:ext cx="2287650" cy="9958844"/>
        </a:xfrm>
        <a:prstGeom prst="round2Same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sq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15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ES" sz="2000" b="1" kern="1200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Recurren a la internación al evaluar que existe riesgo inminente.</a:t>
          </a:r>
          <a:endParaRPr lang="es-ES" sz="2000" b="1" kern="1200" dirty="0">
            <a:solidFill>
              <a:schemeClr val="accent6">
                <a:lumMod val="50000"/>
              </a:schemeClr>
            </a:solidFill>
            <a:latin typeface="+mj-lt"/>
          </a:endParaRPr>
        </a:p>
        <a:p>
          <a:pPr marL="228600" lvl="1" indent="-228600" algn="just" defTabSz="889000">
            <a:lnSpc>
              <a:spcPct val="15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ES" sz="2000" b="1" kern="1200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Le confieren mucha importancia a la familia y el entorno.</a:t>
          </a:r>
          <a:endParaRPr lang="es-ES" sz="2000" b="1" kern="1200" dirty="0">
            <a:solidFill>
              <a:schemeClr val="accent6">
                <a:lumMod val="50000"/>
              </a:schemeClr>
            </a:solidFill>
            <a:latin typeface="+mj-lt"/>
          </a:endParaRPr>
        </a:p>
        <a:p>
          <a:pPr marL="228600" lvl="1" indent="-228600" algn="just" defTabSz="889000">
            <a:lnSpc>
              <a:spcPct val="15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ES" sz="2000" b="1" kern="1200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Las psicólogas trabajan desde el inconsciente, en entrevistas de contención.</a:t>
          </a:r>
          <a:endParaRPr lang="es-ES" sz="2000" b="1" kern="1200" dirty="0">
            <a:solidFill>
              <a:schemeClr val="accent6">
                <a:lumMod val="50000"/>
              </a:schemeClr>
            </a:solidFill>
            <a:latin typeface="+mj-lt"/>
          </a:endParaRPr>
        </a:p>
        <a:p>
          <a:pPr marL="228600" lvl="1" indent="-228600" algn="just" defTabSz="889000">
            <a:lnSpc>
              <a:spcPct val="15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ES" sz="2000" b="1" kern="1200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Las enfermeras destacan el resguardo </a:t>
          </a:r>
          <a:r>
            <a:rPr lang="es-ES" sz="2000" b="1" kern="1200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del </a:t>
          </a:r>
          <a:r>
            <a:rPr lang="es-ES" sz="2000" b="1" kern="1200" dirty="0" smtClean="0">
              <a:solidFill>
                <a:schemeClr val="accent6">
                  <a:lumMod val="50000"/>
                </a:schemeClr>
              </a:solidFill>
              <a:latin typeface="+mj-lt"/>
            </a:rPr>
            <a:t>marco institucional.</a:t>
          </a:r>
          <a:endParaRPr lang="es-ES" sz="2000" b="1" kern="1200" dirty="0">
            <a:solidFill>
              <a:schemeClr val="accent6">
                <a:lumMod val="50000"/>
              </a:schemeClr>
            </a:solidFill>
            <a:latin typeface="+mj-lt"/>
          </a:endParaRPr>
        </a:p>
      </dsp:txBody>
      <dsp:txXfrm rot="-5400000">
        <a:off x="2448272" y="4160727"/>
        <a:ext cx="9847170" cy="2064302"/>
      </dsp:txXfrm>
    </dsp:sp>
    <dsp:sp modelId="{FA6A8E23-8352-484B-B5B7-723731F0C3EB}">
      <dsp:nvSpPr>
        <dsp:cNvPr id="0" name=""/>
        <dsp:cNvSpPr/>
      </dsp:nvSpPr>
      <dsp:spPr>
        <a:xfrm>
          <a:off x="0" y="4076313"/>
          <a:ext cx="2590934" cy="2182383"/>
        </a:xfrm>
        <a:prstGeom prst="roundRect">
          <a:avLst/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>
              <a:solidFill>
                <a:schemeClr val="accent6">
                  <a:lumMod val="50000"/>
                </a:schemeClr>
              </a:solidFill>
              <a:latin typeface="Algerian" pitchFamily="82" charset="0"/>
            </a:rPr>
            <a:t>Neuro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>
              <a:solidFill>
                <a:schemeClr val="accent6">
                  <a:lumMod val="50000"/>
                </a:schemeClr>
              </a:solidFill>
              <a:latin typeface="Algerian" pitchFamily="82" charset="0"/>
            </a:rPr>
            <a:t>psiquiátrico</a:t>
          </a:r>
          <a:endParaRPr lang="es-ES" sz="2500" kern="1200" dirty="0">
            <a:solidFill>
              <a:schemeClr val="accent6">
                <a:lumMod val="50000"/>
              </a:schemeClr>
            </a:solidFill>
            <a:latin typeface="Algerian" pitchFamily="82" charset="0"/>
          </a:endParaRPr>
        </a:p>
      </dsp:txBody>
      <dsp:txXfrm>
        <a:off x="106535" y="4182848"/>
        <a:ext cx="2377864" cy="196931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26CBD0-2A4D-4040-A693-D70379444C6B}">
      <dsp:nvSpPr>
        <dsp:cNvPr id="0" name=""/>
        <dsp:cNvSpPr/>
      </dsp:nvSpPr>
      <dsp:spPr>
        <a:xfrm>
          <a:off x="3240375" y="143156"/>
          <a:ext cx="4987035" cy="206345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>
              <a:solidFill>
                <a:schemeClr val="accent2">
                  <a:lumMod val="50000"/>
                </a:schemeClr>
              </a:solidFill>
              <a:latin typeface="+mj-lt"/>
            </a:rPr>
            <a:t>Nivel general de creencias erróneas: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>
              <a:solidFill>
                <a:schemeClr val="accent2">
                  <a:lumMod val="50000"/>
                </a:schemeClr>
              </a:solidFill>
              <a:latin typeface="+mj-lt"/>
            </a:rPr>
            <a:t>Entre bajo y moderado.</a:t>
          </a:r>
          <a:endParaRPr lang="es-ES" sz="3200" kern="1200" dirty="0">
            <a:solidFill>
              <a:schemeClr val="accent2">
                <a:lumMod val="50000"/>
              </a:schemeClr>
            </a:solidFill>
            <a:latin typeface="+mj-lt"/>
          </a:endParaRPr>
        </a:p>
      </dsp:txBody>
      <dsp:txXfrm>
        <a:off x="3300811" y="203592"/>
        <a:ext cx="4866163" cy="1942580"/>
      </dsp:txXfrm>
    </dsp:sp>
    <dsp:sp modelId="{EE81A12C-DA64-4B0A-8A49-02486C2153ED}">
      <dsp:nvSpPr>
        <dsp:cNvPr id="0" name=""/>
        <dsp:cNvSpPr/>
      </dsp:nvSpPr>
      <dsp:spPr>
        <a:xfrm rot="3104970">
          <a:off x="6548983" y="2557488"/>
          <a:ext cx="1553630" cy="101943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600" kern="1200"/>
        </a:p>
      </dsp:txBody>
      <dsp:txXfrm>
        <a:off x="6854814" y="2761375"/>
        <a:ext cx="941969" cy="611661"/>
      </dsp:txXfrm>
    </dsp:sp>
    <dsp:sp modelId="{B9B364F6-8578-436C-AC49-962D29E560CE}">
      <dsp:nvSpPr>
        <dsp:cNvPr id="0" name=""/>
        <dsp:cNvSpPr/>
      </dsp:nvSpPr>
      <dsp:spPr>
        <a:xfrm>
          <a:off x="7128785" y="4047933"/>
          <a:ext cx="4063353" cy="294690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accent2">
                  <a:lumMod val="50000"/>
                </a:schemeClr>
              </a:solidFill>
              <a:latin typeface="+mj-lt"/>
            </a:rPr>
            <a:t>La mayoría sostiene que acercarse a las personas en riesgo de suicidio con una actitud empática y hablar de lo que le pasa, con cautela y cuidado, puede ser de ayuda.</a:t>
          </a:r>
          <a:endParaRPr lang="es-ES" sz="2400" kern="1200" dirty="0">
            <a:solidFill>
              <a:schemeClr val="accent2">
                <a:lumMod val="50000"/>
              </a:schemeClr>
            </a:solidFill>
            <a:latin typeface="+mj-lt"/>
          </a:endParaRPr>
        </a:p>
      </dsp:txBody>
      <dsp:txXfrm>
        <a:off x="7215097" y="4134245"/>
        <a:ext cx="3890729" cy="2774282"/>
      </dsp:txXfrm>
    </dsp:sp>
    <dsp:sp modelId="{E2878585-84BE-4892-B470-9349E05A50C2}">
      <dsp:nvSpPr>
        <dsp:cNvPr id="0" name=""/>
        <dsp:cNvSpPr/>
      </dsp:nvSpPr>
      <dsp:spPr>
        <a:xfrm rot="10800000">
          <a:off x="4931329" y="5081632"/>
          <a:ext cx="1905537" cy="95154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300" kern="1200"/>
        </a:p>
      </dsp:txBody>
      <dsp:txXfrm rot="10800000">
        <a:off x="5216791" y="5271940"/>
        <a:ext cx="1334613" cy="570924"/>
      </dsp:txXfrm>
    </dsp:sp>
    <dsp:sp modelId="{354D4F58-441B-4F7B-B38F-FC743DE12453}">
      <dsp:nvSpPr>
        <dsp:cNvPr id="0" name=""/>
        <dsp:cNvSpPr/>
      </dsp:nvSpPr>
      <dsp:spPr>
        <a:xfrm>
          <a:off x="576057" y="4088952"/>
          <a:ext cx="4063353" cy="300893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es-ES" sz="2800" kern="1200" dirty="0" smtClean="0">
              <a:solidFill>
                <a:schemeClr val="accent2">
                  <a:lumMod val="50000"/>
                </a:schemeClr>
              </a:solidFill>
              <a:latin typeface="+mj-lt"/>
            </a:rPr>
            <a:t>No prevalecen en las creencias prejuicios basados en diferencias de clase, edad, herencia y personalidad. </a:t>
          </a:r>
          <a:endParaRPr lang="es-ES" sz="2800" kern="1200" dirty="0">
            <a:solidFill>
              <a:schemeClr val="accent2">
                <a:lumMod val="50000"/>
              </a:schemeClr>
            </a:solidFill>
            <a:latin typeface="+mj-lt"/>
          </a:endParaRPr>
        </a:p>
      </dsp:txBody>
      <dsp:txXfrm>
        <a:off x="664186" y="4177081"/>
        <a:ext cx="3887095" cy="2832675"/>
      </dsp:txXfrm>
    </dsp:sp>
    <dsp:sp modelId="{25200A5A-CB8D-4E4F-8D2D-9C07716AA8F4}">
      <dsp:nvSpPr>
        <dsp:cNvPr id="0" name=""/>
        <dsp:cNvSpPr/>
      </dsp:nvSpPr>
      <dsp:spPr>
        <a:xfrm rot="18316787">
          <a:off x="3503338" y="2599557"/>
          <a:ext cx="1493107" cy="101233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600" kern="1200"/>
        </a:p>
      </dsp:txBody>
      <dsp:txXfrm>
        <a:off x="3807039" y="2802025"/>
        <a:ext cx="885705" cy="6074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9D94B-F25B-4756-A520-0F461D7A9D34}">
      <dsp:nvSpPr>
        <dsp:cNvPr id="0" name=""/>
        <dsp:cNvSpPr/>
      </dsp:nvSpPr>
      <dsp:spPr>
        <a:xfrm>
          <a:off x="1796417" y="5617"/>
          <a:ext cx="3340608" cy="188440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25400" cap="flat" cmpd="sng" algn="ctr"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76200" rIns="114300" bIns="762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0" b="1" kern="1200" dirty="0" smtClean="0">
              <a:solidFill>
                <a:schemeClr val="accent5">
                  <a:lumMod val="75000"/>
                </a:schemeClr>
              </a:solidFill>
              <a:latin typeface="Baskerville Old Face" pitchFamily="18" charset="0"/>
            </a:rPr>
            <a:t>Lugar de trabajo.</a:t>
          </a:r>
          <a:endParaRPr lang="es-ES" sz="6000" b="1" kern="1200" dirty="0">
            <a:solidFill>
              <a:schemeClr val="accent5">
                <a:lumMod val="75000"/>
              </a:schemeClr>
            </a:solidFill>
            <a:latin typeface="Baskerville Old Face" pitchFamily="18" charset="0"/>
          </a:endParaRPr>
        </a:p>
      </dsp:txBody>
      <dsp:txXfrm>
        <a:off x="1851609" y="60809"/>
        <a:ext cx="3230224" cy="1774025"/>
      </dsp:txXfrm>
    </dsp:sp>
    <dsp:sp modelId="{EDD36D1A-585E-46BD-A7EC-88A7294C9293}">
      <dsp:nvSpPr>
        <dsp:cNvPr id="0" name=""/>
        <dsp:cNvSpPr/>
      </dsp:nvSpPr>
      <dsp:spPr>
        <a:xfrm>
          <a:off x="2130478" y="1890027"/>
          <a:ext cx="369640" cy="1425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5723"/>
              </a:lnTo>
              <a:lnTo>
                <a:pt x="369640" y="14257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C0E543-CDFB-4D37-8EEE-A58AB62291E0}">
      <dsp:nvSpPr>
        <dsp:cNvPr id="0" name=""/>
        <dsp:cNvSpPr/>
      </dsp:nvSpPr>
      <dsp:spPr>
        <a:xfrm>
          <a:off x="2500119" y="2269646"/>
          <a:ext cx="3136431" cy="209221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25400" cap="flat" cmpd="sng" algn="ctr"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>
              <a:solidFill>
                <a:schemeClr val="tx2">
                  <a:lumMod val="50000"/>
                </a:schemeClr>
              </a:solidFill>
              <a:latin typeface="Baskerville Old Face" pitchFamily="18" charset="0"/>
            </a:rPr>
            <a:t>El personal del SAS es quien presenta significativamente menos creencias erróneas. </a:t>
          </a:r>
          <a:endParaRPr lang="es-ES" sz="2600" b="1" kern="1200" dirty="0">
            <a:solidFill>
              <a:schemeClr val="tx2">
                <a:lumMod val="50000"/>
              </a:schemeClr>
            </a:solidFill>
            <a:latin typeface="Baskerville Old Face" pitchFamily="18" charset="0"/>
          </a:endParaRPr>
        </a:p>
      </dsp:txBody>
      <dsp:txXfrm>
        <a:off x="2561398" y="2330925"/>
        <a:ext cx="3013873" cy="1969652"/>
      </dsp:txXfrm>
    </dsp:sp>
    <dsp:sp modelId="{C26108C3-AE8D-43A9-A6FB-1F58A2553659}">
      <dsp:nvSpPr>
        <dsp:cNvPr id="0" name=""/>
        <dsp:cNvSpPr/>
      </dsp:nvSpPr>
      <dsp:spPr>
        <a:xfrm>
          <a:off x="2130478" y="1890027"/>
          <a:ext cx="334060" cy="38687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8721"/>
              </a:lnTo>
              <a:lnTo>
                <a:pt x="334060" y="3868721"/>
              </a:lnTo>
            </a:path>
          </a:pathLst>
        </a:custGeom>
        <a:noFill/>
        <a:ln w="25400" cap="flat" cmpd="sng" algn="ctr"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2A6074-59AB-4CBB-B628-5915984448FC}">
      <dsp:nvSpPr>
        <dsp:cNvPr id="0" name=""/>
        <dsp:cNvSpPr/>
      </dsp:nvSpPr>
      <dsp:spPr>
        <a:xfrm>
          <a:off x="2464539" y="4780425"/>
          <a:ext cx="3225700" cy="195664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25400" cap="flat" cmpd="sng" algn="ctr"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2">
                  <a:lumMod val="50000"/>
                </a:schemeClr>
              </a:solidFill>
              <a:latin typeface="Baskerville Old Face" pitchFamily="18" charset="0"/>
            </a:rPr>
            <a:t>Esto se encuentra directamente vinculado al hecho de que poseen formación y conocimientos específicos.</a:t>
          </a:r>
          <a:endParaRPr lang="es-ES" sz="2400" b="1" kern="1200" dirty="0">
            <a:solidFill>
              <a:schemeClr val="tx2">
                <a:lumMod val="50000"/>
              </a:schemeClr>
            </a:solidFill>
            <a:latin typeface="Baskerville Old Face" pitchFamily="18" charset="0"/>
          </a:endParaRPr>
        </a:p>
      </dsp:txBody>
      <dsp:txXfrm>
        <a:off x="2521847" y="4837733"/>
        <a:ext cx="3111084" cy="1842029"/>
      </dsp:txXfrm>
    </dsp:sp>
    <dsp:sp modelId="{95E431BF-C745-4297-A7FC-88DF95508332}">
      <dsp:nvSpPr>
        <dsp:cNvPr id="0" name=""/>
        <dsp:cNvSpPr/>
      </dsp:nvSpPr>
      <dsp:spPr>
        <a:xfrm>
          <a:off x="6064360" y="0"/>
          <a:ext cx="3192751" cy="15963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25400" cap="flat" cmpd="sng" algn="ctr"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76200" rIns="114300" bIns="762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0" b="1" kern="1200" dirty="0" smtClean="0">
              <a:solidFill>
                <a:schemeClr val="accent5">
                  <a:lumMod val="75000"/>
                </a:schemeClr>
              </a:solidFill>
              <a:latin typeface="Baskerville Old Face" pitchFamily="18" charset="0"/>
            </a:rPr>
            <a:t>Género.</a:t>
          </a:r>
          <a:endParaRPr lang="es-ES" sz="6000" b="1" kern="1200" dirty="0">
            <a:solidFill>
              <a:schemeClr val="accent5">
                <a:lumMod val="75000"/>
              </a:schemeClr>
            </a:solidFill>
            <a:latin typeface="Baskerville Old Face" pitchFamily="18" charset="0"/>
          </a:endParaRPr>
        </a:p>
      </dsp:txBody>
      <dsp:txXfrm>
        <a:off x="6111116" y="46756"/>
        <a:ext cx="3099239" cy="1502863"/>
      </dsp:txXfrm>
    </dsp:sp>
    <dsp:sp modelId="{A7B060D1-D5F7-4B9A-8FCE-298AE4B278FF}">
      <dsp:nvSpPr>
        <dsp:cNvPr id="0" name=""/>
        <dsp:cNvSpPr/>
      </dsp:nvSpPr>
      <dsp:spPr>
        <a:xfrm>
          <a:off x="6383635" y="1596375"/>
          <a:ext cx="396839" cy="156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1621"/>
              </a:lnTo>
              <a:lnTo>
                <a:pt x="396839" y="1561621"/>
              </a:lnTo>
            </a:path>
          </a:pathLst>
        </a:custGeom>
        <a:noFill/>
        <a:ln w="25400" cap="flat" cmpd="sng" algn="ctr"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931C4C-32FC-4123-923B-719F2A149AC4}">
      <dsp:nvSpPr>
        <dsp:cNvPr id="0" name=""/>
        <dsp:cNvSpPr/>
      </dsp:nvSpPr>
      <dsp:spPr>
        <a:xfrm>
          <a:off x="6780475" y="2016221"/>
          <a:ext cx="4228812" cy="228355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25400" cap="flat" cmpd="sng" algn="ctr"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2">
                  <a:lumMod val="50000"/>
                </a:schemeClr>
              </a:solidFill>
              <a:latin typeface="Baskerville Old Face" pitchFamily="18" charset="0"/>
            </a:rPr>
            <a:t>Si bien el análisis arrojó resultados estadísticamente significativos, éstos se explican mejor por la composición muestral en función del lugar de trabajo que por diferencias de género</a:t>
          </a:r>
          <a:r>
            <a:rPr lang="es-ES" sz="1700" b="1" kern="1200" dirty="0" smtClean="0">
              <a:solidFill>
                <a:schemeClr val="tx2">
                  <a:lumMod val="50000"/>
                </a:schemeClr>
              </a:solidFill>
            </a:rPr>
            <a:t>. </a:t>
          </a:r>
          <a:endParaRPr lang="es-ES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6847358" y="2083104"/>
        <a:ext cx="4095046" cy="2149785"/>
      </dsp:txXfrm>
    </dsp:sp>
    <dsp:sp modelId="{B26A4BCC-3B8E-47A8-8FF0-7DD56705767B}">
      <dsp:nvSpPr>
        <dsp:cNvPr id="0" name=""/>
        <dsp:cNvSpPr/>
      </dsp:nvSpPr>
      <dsp:spPr>
        <a:xfrm>
          <a:off x="6383635" y="1596375"/>
          <a:ext cx="384784" cy="42488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48888"/>
              </a:lnTo>
              <a:lnTo>
                <a:pt x="384784" y="4248888"/>
              </a:lnTo>
            </a:path>
          </a:pathLst>
        </a:custGeom>
        <a:noFill/>
        <a:ln w="25400" cap="flat" cmpd="sng" algn="ctr"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224016-2793-4319-BB79-9235A151A7B3}">
      <dsp:nvSpPr>
        <dsp:cNvPr id="0" name=""/>
        <dsp:cNvSpPr/>
      </dsp:nvSpPr>
      <dsp:spPr>
        <a:xfrm>
          <a:off x="6768419" y="4680524"/>
          <a:ext cx="4252898" cy="232947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25400" cap="flat" cmpd="sng" algn="ctr"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  <a:tileRect/>
          </a:gra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2">
                  <a:lumMod val="50000"/>
                </a:schemeClr>
              </a:solidFill>
              <a:latin typeface="Baskerville Old Face" pitchFamily="18" charset="0"/>
            </a:rPr>
            <a:t>Grupo de hombres: 5 bomberos, 2 policías, 1 psiquiatra y 1 voluntario del SAS.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2">
                  <a:lumMod val="50000"/>
                </a:schemeClr>
              </a:solidFill>
              <a:latin typeface="Baskerville Old Face" pitchFamily="18" charset="0"/>
            </a:rPr>
            <a:t>Para determinar la presencia de diferencias de género es necesaria una muestra más grande y heterogénea. </a:t>
          </a:r>
          <a:endParaRPr lang="es-ES" sz="2400" b="1" kern="1200" dirty="0">
            <a:solidFill>
              <a:schemeClr val="tx2">
                <a:lumMod val="50000"/>
              </a:schemeClr>
            </a:solidFill>
            <a:latin typeface="Baskerville Old Face" pitchFamily="18" charset="0"/>
          </a:endParaRPr>
        </a:p>
      </dsp:txBody>
      <dsp:txXfrm>
        <a:off x="6836647" y="4748752"/>
        <a:ext cx="4116442" cy="2193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86567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57995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9400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72"/>
          <a:stretch>
            <a:fillRect/>
          </a:stretch>
        </p:blipFill>
        <p:spPr>
          <a:xfrm>
            <a:off x="799800" y="597015"/>
            <a:ext cx="11367016" cy="139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"/>
                </a:moveTo>
                <a:lnTo>
                  <a:pt x="1" y="0"/>
                </a:lnTo>
                <a:lnTo>
                  <a:pt x="0" y="21584"/>
                </a:lnTo>
                <a:lnTo>
                  <a:pt x="21599" y="21600"/>
                </a:lnTo>
                <a:lnTo>
                  <a:pt x="21600" y="16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4" y="4686138"/>
            <a:ext cx="8216901" cy="140023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8"/>
            <a:ext cx="11468107" cy="19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40"/>
          <a:stretch>
            <a:fillRect/>
          </a:stretch>
        </p:blipFill>
        <p:spPr>
          <a:xfrm rot="21599984">
            <a:off x="12439650" y="9010646"/>
            <a:ext cx="558801" cy="209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50" y="9010652"/>
            <a:ext cx="584201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lines-vert-line.png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Shape 39"/>
          <p:cNvSpPr>
            <a:spLocks noGrp="1"/>
          </p:cNvSpPr>
          <p:nvPr>
            <p:ph type="pic" idx="13"/>
          </p:nvPr>
        </p:nvSpPr>
        <p:spPr>
          <a:xfrm>
            <a:off x="1272293" y="946150"/>
            <a:ext cx="10464801" cy="5067300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xfrm>
            <a:off x="1270000" y="6223000"/>
            <a:ext cx="10464800" cy="1485900"/>
          </a:xfrm>
          <a:prstGeom prst="rect">
            <a:avLst/>
          </a:prstGeom>
        </p:spPr>
        <p:txBody>
          <a:bodyPr anchor="b"/>
          <a:lstStyle>
            <a:lvl1pPr>
              <a:defRPr i="1">
                <a:solidFill>
                  <a:srgbClr val="292929">
                    <a:alpha val="93000"/>
                  </a:srgbClr>
                </a:solidFill>
                <a:latin typeface="+mj-lt"/>
                <a:ea typeface="+mj-ea"/>
                <a:cs typeface="+mj-cs"/>
                <a:sym typeface="Georgia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sz="quarter" idx="1"/>
          </p:nvPr>
        </p:nvSpPr>
        <p:spPr>
          <a:xfrm>
            <a:off x="1270000" y="7696200"/>
            <a:ext cx="10464800" cy="1206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800" i="1">
                <a:solidFill>
                  <a:schemeClr val="accent5">
                    <a:hueOff val="-188353"/>
                    <a:satOff val="-10165"/>
                    <a:lumOff val="-10285"/>
                  </a:schemeClr>
                </a:solidFill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3800" i="1">
                <a:solidFill>
                  <a:schemeClr val="accent5">
                    <a:hueOff val="-188353"/>
                    <a:satOff val="-10165"/>
                    <a:lumOff val="-10285"/>
                  </a:schemeClr>
                </a:solidFill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3800" i="1">
                <a:solidFill>
                  <a:schemeClr val="accent5">
                    <a:hueOff val="-188353"/>
                    <a:satOff val="-10165"/>
                    <a:lumOff val="-10285"/>
                  </a:schemeClr>
                </a:solidFill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3800" i="1">
                <a:solidFill>
                  <a:schemeClr val="accent5">
                    <a:hueOff val="-188353"/>
                    <a:satOff val="-10165"/>
                    <a:lumOff val="-10285"/>
                  </a:schemeClr>
                </a:solidFill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3800" i="1">
                <a:solidFill>
                  <a:schemeClr val="accent5">
                    <a:hueOff val="-188353"/>
                    <a:satOff val="-10165"/>
                    <a:lumOff val="-10285"/>
                  </a:schemeClr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2" name="Shape 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chalk_line-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7800" y="0"/>
            <a:ext cx="3441700" cy="9794917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chalk_line-2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168900" y="1321245"/>
            <a:ext cx="7835900" cy="7934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scrapbook_cover_title_hi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40735" y="2781300"/>
            <a:ext cx="11760201" cy="4178300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1270000" y="3733800"/>
            <a:ext cx="10464800" cy="2286000"/>
          </a:xfrm>
          <a:prstGeom prst="rect">
            <a:avLst/>
          </a:prstGeom>
        </p:spPr>
        <p:txBody>
          <a:bodyPr anchor="ctr"/>
          <a:lstStyle/>
          <a:p>
            <a:r>
              <a:t>Texto del título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657301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5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6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6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63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6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>
            <a:spLocks noGrp="1"/>
          </p:cNvSpPr>
          <p:nvPr>
            <p:ph type="pic" sz="half" idx="13"/>
          </p:nvPr>
        </p:nvSpPr>
        <p:spPr>
          <a:xfrm>
            <a:off x="6565900" y="1358900"/>
            <a:ext cx="5185077" cy="6908800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xfrm>
            <a:off x="1079500" y="1358900"/>
            <a:ext cx="5054600" cy="37592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quarter" idx="1"/>
          </p:nvPr>
        </p:nvSpPr>
        <p:spPr>
          <a:xfrm>
            <a:off x="1079500" y="5207000"/>
            <a:ext cx="5054600" cy="3149600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915007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84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8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8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89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0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21428" r="64507" b="16069"/>
          <a:stretch>
            <a:fillRect/>
          </a:stretch>
        </p:blipFill>
        <p:spPr>
          <a:xfrm>
            <a:off x="444500" y="1854199"/>
            <a:ext cx="12115800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91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9642" r="61904" b="17856"/>
          <a:stretch>
            <a:fillRect/>
          </a:stretch>
        </p:blipFill>
        <p:spPr>
          <a:xfrm>
            <a:off x="0" y="8940799"/>
            <a:ext cx="13004800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92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9642" r="71428" b="17856"/>
          <a:stretch>
            <a:fillRect/>
          </a:stretch>
        </p:blipFill>
        <p:spPr>
          <a:xfrm rot="5400000">
            <a:off x="-4260850" y="4654548"/>
            <a:ext cx="9753601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93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6071" r="78794" b="21427"/>
          <a:stretch>
            <a:fillRect/>
          </a:stretch>
        </p:blipFill>
        <p:spPr>
          <a:xfrm rot="5400000">
            <a:off x="8769349" y="5238748"/>
            <a:ext cx="7239003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tri-line.png"/>
          <p:cNvPicPr>
            <a:picLocks noChangeAspect="1"/>
          </p:cNvPicPr>
          <p:nvPr/>
        </p:nvPicPr>
        <p:blipFill>
          <a:blip r:embed="rId7">
            <a:extLst/>
          </a:blip>
          <a:srcRect l="70681" t="18886"/>
          <a:stretch>
            <a:fillRect/>
          </a:stretch>
        </p:blipFill>
        <p:spPr>
          <a:xfrm rot="16199995">
            <a:off x="-2691092" y="5364436"/>
            <a:ext cx="7048504" cy="409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tri-line.png"/>
          <p:cNvPicPr>
            <a:picLocks noChangeAspect="1"/>
          </p:cNvPicPr>
          <p:nvPr/>
        </p:nvPicPr>
        <p:blipFill>
          <a:blip r:embed="rId7">
            <a:extLst/>
          </a:blip>
          <a:srcRect l="9861" t="22490" r="62206"/>
          <a:stretch>
            <a:fillRect/>
          </a:stretch>
        </p:blipFill>
        <p:spPr>
          <a:xfrm rot="5399996">
            <a:off x="8842378" y="5419726"/>
            <a:ext cx="6654804" cy="387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tri-line.png"/>
          <p:cNvPicPr>
            <a:picLocks noChangeAspect="1"/>
          </p:cNvPicPr>
          <p:nvPr/>
        </p:nvPicPr>
        <p:blipFill>
          <a:blip r:embed="rId7">
            <a:extLst/>
          </a:blip>
          <a:srcRect t="18678" r="51892"/>
          <a:stretch>
            <a:fillRect/>
          </a:stretch>
        </p:blipFill>
        <p:spPr>
          <a:xfrm rot="10799995">
            <a:off x="882648" y="8775709"/>
            <a:ext cx="11461752" cy="406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tri-line.png"/>
          <p:cNvPicPr>
            <a:picLocks noChangeAspect="1"/>
          </p:cNvPicPr>
          <p:nvPr/>
        </p:nvPicPr>
        <p:blipFill>
          <a:blip r:embed="rId7">
            <a:extLst/>
          </a:blip>
          <a:srcRect t="17783" r="51945" b="18"/>
          <a:stretch>
            <a:fillRect/>
          </a:stretch>
        </p:blipFill>
        <p:spPr>
          <a:xfrm rot="21599996">
            <a:off x="838199" y="2057392"/>
            <a:ext cx="11449054" cy="410781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scrapbook_title_hi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92200" y="304800"/>
            <a:ext cx="10845800" cy="2260600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hape 99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349500"/>
          </a:xfrm>
          <a:prstGeom prst="rect">
            <a:avLst/>
          </a:prstGeom>
        </p:spPr>
        <p:txBody>
          <a:bodyPr anchor="ctr"/>
          <a:lstStyle>
            <a:lvl1pPr>
              <a:defRPr sz="6200" i="0">
                <a:solidFill>
                  <a:srgbClr val="528D4D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1270000" y="29718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4572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1pPr>
            <a:lvl2pPr marL="9144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2pPr>
            <a:lvl3pPr marL="13716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3pPr>
            <a:lvl4pPr marL="18288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4pPr>
            <a:lvl5pPr marL="22860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1" name="Shape 1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917417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1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2812" t="20000" r="57187" b="20000"/>
          <a:stretch>
            <a:fillRect/>
          </a:stretch>
        </p:blipFill>
        <p:spPr>
          <a:xfrm rot="5400000">
            <a:off x="-4305300" y="4724400"/>
            <a:ext cx="9753601" cy="3048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10000" t="20000" r="61874" b="20000"/>
          <a:stretch>
            <a:fillRect/>
          </a:stretch>
        </p:blipFill>
        <p:spPr>
          <a:xfrm rot="5400000">
            <a:off x="8902700" y="5524498"/>
            <a:ext cx="6858001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19114" t="12500" r="27552" b="27500"/>
          <a:stretch>
            <a:fillRect/>
          </a:stretch>
        </p:blipFill>
        <p:spPr>
          <a:xfrm rot="10800000">
            <a:off x="-2" y="9016999"/>
            <a:ext cx="13004803" cy="3048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plus-line.png"/>
          <p:cNvPicPr>
            <a:picLocks noChangeAspect="1"/>
          </p:cNvPicPr>
          <p:nvPr/>
        </p:nvPicPr>
        <p:blipFill>
          <a:blip r:embed="rId6">
            <a:extLst/>
          </a:blip>
          <a:srcRect t="18751" r="51796" b="21247"/>
          <a:stretch>
            <a:fillRect/>
          </a:stretch>
        </p:blipFill>
        <p:spPr>
          <a:xfrm rot="10800002">
            <a:off x="704848" y="1974844"/>
            <a:ext cx="11753852" cy="3048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scrapbook_title_hi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92200" y="304800"/>
            <a:ext cx="10845800" cy="2260600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Shape 121"/>
          <p:cNvSpPr>
            <a:spLocks noGrp="1"/>
          </p:cNvSpPr>
          <p:nvPr>
            <p:ph type="pic" sz="half" idx="13"/>
          </p:nvPr>
        </p:nvSpPr>
        <p:spPr>
          <a:xfrm rot="21360000">
            <a:off x="7449145" y="2547298"/>
            <a:ext cx="4737181" cy="6311902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349500"/>
          </a:xfrm>
          <a:prstGeom prst="rect">
            <a:avLst/>
          </a:prstGeom>
        </p:spPr>
        <p:txBody>
          <a:bodyPr anchor="ctr"/>
          <a:lstStyle>
            <a:lvl1pPr>
              <a:defRPr sz="6200" i="0">
                <a:solidFill>
                  <a:srgbClr val="528D4D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3" name="Shape 123"/>
          <p:cNvSpPr>
            <a:spLocks noGrp="1"/>
          </p:cNvSpPr>
          <p:nvPr>
            <p:ph type="body" sz="half" idx="1"/>
          </p:nvPr>
        </p:nvSpPr>
        <p:spPr>
          <a:xfrm>
            <a:off x="1270000" y="2971800"/>
            <a:ext cx="4953000" cy="5842000"/>
          </a:xfrm>
          <a:prstGeom prst="rect">
            <a:avLst/>
          </a:prstGeom>
        </p:spPr>
        <p:txBody>
          <a:bodyPr anchor="ctr"/>
          <a:lstStyle>
            <a:lvl1pPr marL="3683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1pPr>
            <a:lvl2pPr marL="7366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2pPr>
            <a:lvl3pPr marL="11049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3pPr>
            <a:lvl4pPr marL="14732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4pPr>
            <a:lvl5pPr marL="18415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261217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3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4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>
            <a:spLocks noGrp="1"/>
          </p:cNvSpPr>
          <p:nvPr>
            <p:ph type="pic" idx="13"/>
          </p:nvPr>
        </p:nvSpPr>
        <p:spPr>
          <a:xfrm rot="1">
            <a:off x="1041400" y="914400"/>
            <a:ext cx="6502401" cy="7861301"/>
          </a:xfrm>
          <a:prstGeom prst="rect">
            <a:avLst/>
          </a:prstGeom>
          <a:effectLst>
            <a:outerShdw blurRad="63500" dist="50800" dir="5400000" rotWithShape="0">
              <a:srgbClr val="292929">
                <a:alpha val="465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8" name="Shape 148"/>
          <p:cNvSpPr>
            <a:spLocks noGrp="1"/>
          </p:cNvSpPr>
          <p:nvPr>
            <p:ph type="pic" sz="quarter" idx="14"/>
          </p:nvPr>
        </p:nvSpPr>
        <p:spPr>
          <a:xfrm rot="180000">
            <a:off x="7029728" y="4460354"/>
            <a:ext cx="4959171" cy="40132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pic" sz="quarter" idx="15"/>
          </p:nvPr>
        </p:nvSpPr>
        <p:spPr>
          <a:xfrm>
            <a:off x="6819900" y="939800"/>
            <a:ext cx="4889500" cy="36703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0" name="Shape 1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252876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5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6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Shape 173"/>
          <p:cNvSpPr>
            <a:spLocks noGrp="1"/>
          </p:cNvSpPr>
          <p:nvPr>
            <p:ph type="body" sz="quarter" idx="1"/>
          </p:nvPr>
        </p:nvSpPr>
        <p:spPr>
          <a:xfrm>
            <a:off x="1270000" y="4559300"/>
            <a:ext cx="10464800" cy="622300"/>
          </a:xfrm>
          <a:prstGeom prst="rect">
            <a:avLst/>
          </a:prstGeom>
        </p:spPr>
        <p:txBody>
          <a:bodyPr anchor="ctr"/>
          <a:lstStyle>
            <a:lvl1pPr>
              <a:defRPr sz="3600">
                <a:solidFill>
                  <a:srgbClr val="006288"/>
                </a:solidFill>
              </a:defRPr>
            </a:lvl1pPr>
          </a:lstStyle>
          <a:p>
            <a:r>
              <a:t>“Escribir una cita aquí”</a:t>
            </a:r>
          </a:p>
        </p:txBody>
      </p:sp>
      <p:sp>
        <p:nvSpPr>
          <p:cNvPr id="174" name="Shape 174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44500"/>
          </a:xfrm>
          <a:prstGeom prst="rect">
            <a:avLst/>
          </a:prstGeom>
        </p:spPr>
        <p:txBody>
          <a:bodyPr/>
          <a:lstStyle/>
          <a:p>
            <a:pPr defTabSz="373887">
              <a:defRPr sz="2432"/>
            </a:pPr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42766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84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92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Shape 198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674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578943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0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1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hape 2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48498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3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chalk_line-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7800" y="0"/>
            <a:ext cx="3441700" cy="97949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chalk_line-2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168900" y="1321245"/>
            <a:ext cx="7835900" cy="7934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scrapbook_cover_title_hi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40735" y="2781300"/>
            <a:ext cx="11760201" cy="4178300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xfrm>
            <a:off x="1270000" y="2959100"/>
            <a:ext cx="10464800" cy="22860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41" name="Shape 241"/>
          <p:cNvSpPr>
            <a:spLocks noGrp="1"/>
          </p:cNvSpPr>
          <p:nvPr>
            <p:ph type="body" sz="quarter" idx="1"/>
          </p:nvPr>
        </p:nvSpPr>
        <p:spPr>
          <a:xfrm>
            <a:off x="1270000" y="5283200"/>
            <a:ext cx="10464800" cy="1308100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2" name="Shape 2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613695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5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6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5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Shape 265"/>
          <p:cNvSpPr>
            <a:spLocks noGrp="1"/>
          </p:cNvSpPr>
          <p:nvPr>
            <p:ph type="pic" idx="13"/>
          </p:nvPr>
        </p:nvSpPr>
        <p:spPr>
          <a:xfrm>
            <a:off x="1272292" y="946150"/>
            <a:ext cx="10464803" cy="5067300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66" name="Shape 2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67" name="Shape 26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68" name="Shape 2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741283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chalk_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7800" y="0"/>
            <a:ext cx="3441700" cy="9794917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chalk_line-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68900" y="1321246"/>
            <a:ext cx="7835900" cy="7934466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scrapbook_cover_title_hi.png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0735" y="2781300"/>
            <a:ext cx="11760201" cy="4178300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xfrm>
            <a:off x="1270000" y="3733800"/>
            <a:ext cx="10464800" cy="2286000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rgbClr val="292929">
                    <a:alpha val="93000"/>
                  </a:srgbClr>
                </a:solidFill>
                <a:latin typeface="+mj-lt"/>
                <a:ea typeface="+mj-ea"/>
                <a:cs typeface="+mj-cs"/>
                <a:sym typeface="Georgia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3" name="Shape 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7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chalk_line-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7800" y="0"/>
            <a:ext cx="3441700" cy="97949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chalk_line-2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168900" y="1321245"/>
            <a:ext cx="7835900" cy="7934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scrapbook_cover_title_hi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40735" y="2781300"/>
            <a:ext cx="11760201" cy="4178300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Shape 286"/>
          <p:cNvSpPr>
            <a:spLocks noGrp="1"/>
          </p:cNvSpPr>
          <p:nvPr>
            <p:ph type="title"/>
          </p:nvPr>
        </p:nvSpPr>
        <p:spPr>
          <a:xfrm>
            <a:off x="1270000" y="3733800"/>
            <a:ext cx="10464800" cy="2286000"/>
          </a:xfrm>
          <a:prstGeom prst="rect">
            <a:avLst/>
          </a:prstGeom>
        </p:spPr>
        <p:txBody>
          <a:bodyPr anchor="ctr"/>
          <a:lstStyle/>
          <a:p>
            <a:r>
              <a:t>Texto del título</a:t>
            </a:r>
          </a:p>
        </p:txBody>
      </p:sp>
      <p:sp>
        <p:nvSpPr>
          <p:cNvPr id="287" name="Shape 2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346563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5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9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9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04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Shape 310"/>
          <p:cNvSpPr>
            <a:spLocks noGrp="1"/>
          </p:cNvSpPr>
          <p:nvPr>
            <p:ph type="pic" sz="half" idx="13"/>
          </p:nvPr>
        </p:nvSpPr>
        <p:spPr>
          <a:xfrm>
            <a:off x="6565900" y="1358900"/>
            <a:ext cx="5185077" cy="6908800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11" name="Shape 311"/>
          <p:cNvSpPr>
            <a:spLocks noGrp="1"/>
          </p:cNvSpPr>
          <p:nvPr>
            <p:ph type="title"/>
          </p:nvPr>
        </p:nvSpPr>
        <p:spPr>
          <a:xfrm>
            <a:off x="1079500" y="1358900"/>
            <a:ext cx="5054600" cy="37592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2" name="Shape 312"/>
          <p:cNvSpPr>
            <a:spLocks noGrp="1"/>
          </p:cNvSpPr>
          <p:nvPr>
            <p:ph type="body" sz="quarter" idx="1"/>
          </p:nvPr>
        </p:nvSpPr>
        <p:spPr>
          <a:xfrm>
            <a:off x="1079500" y="5207000"/>
            <a:ext cx="5054600" cy="3149600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13" name="Shape 3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573976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22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21428" r="64507" b="16069"/>
          <a:stretch>
            <a:fillRect/>
          </a:stretch>
        </p:blipFill>
        <p:spPr>
          <a:xfrm>
            <a:off x="444500" y="1854199"/>
            <a:ext cx="12115800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9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9642" r="61904" b="17856"/>
          <a:stretch>
            <a:fillRect/>
          </a:stretch>
        </p:blipFill>
        <p:spPr>
          <a:xfrm>
            <a:off x="0" y="8940799"/>
            <a:ext cx="13004800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9642" r="71428" b="17856"/>
          <a:stretch>
            <a:fillRect/>
          </a:stretch>
        </p:blipFill>
        <p:spPr>
          <a:xfrm rot="5400000">
            <a:off x="-4260850" y="4654548"/>
            <a:ext cx="9753601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31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6071" r="78794" b="21427"/>
          <a:stretch>
            <a:fillRect/>
          </a:stretch>
        </p:blipFill>
        <p:spPr>
          <a:xfrm rot="5400000">
            <a:off x="8769349" y="5238748"/>
            <a:ext cx="7239003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32" name="tri-line.png"/>
          <p:cNvPicPr>
            <a:picLocks noChangeAspect="1"/>
          </p:cNvPicPr>
          <p:nvPr/>
        </p:nvPicPr>
        <p:blipFill>
          <a:blip r:embed="rId7">
            <a:extLst/>
          </a:blip>
          <a:srcRect l="70681" t="18886"/>
          <a:stretch>
            <a:fillRect/>
          </a:stretch>
        </p:blipFill>
        <p:spPr>
          <a:xfrm rot="16199995">
            <a:off x="-2691092" y="5364436"/>
            <a:ext cx="7048504" cy="409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333" name="tri-line.png"/>
          <p:cNvPicPr>
            <a:picLocks noChangeAspect="1"/>
          </p:cNvPicPr>
          <p:nvPr/>
        </p:nvPicPr>
        <p:blipFill>
          <a:blip r:embed="rId7">
            <a:extLst/>
          </a:blip>
          <a:srcRect l="9861" t="22490" r="62206"/>
          <a:stretch>
            <a:fillRect/>
          </a:stretch>
        </p:blipFill>
        <p:spPr>
          <a:xfrm rot="5399996">
            <a:off x="8842378" y="5419726"/>
            <a:ext cx="6654804" cy="387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4" name="tri-line.png"/>
          <p:cNvPicPr>
            <a:picLocks noChangeAspect="1"/>
          </p:cNvPicPr>
          <p:nvPr/>
        </p:nvPicPr>
        <p:blipFill>
          <a:blip r:embed="rId7">
            <a:extLst/>
          </a:blip>
          <a:srcRect t="18678" r="51892"/>
          <a:stretch>
            <a:fillRect/>
          </a:stretch>
        </p:blipFill>
        <p:spPr>
          <a:xfrm rot="10799995">
            <a:off x="882648" y="8775709"/>
            <a:ext cx="11461752" cy="406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5" name="tri-line.png"/>
          <p:cNvPicPr>
            <a:picLocks noChangeAspect="1"/>
          </p:cNvPicPr>
          <p:nvPr/>
        </p:nvPicPr>
        <p:blipFill>
          <a:blip r:embed="rId7">
            <a:extLst/>
          </a:blip>
          <a:srcRect t="17783" r="51945" b="18"/>
          <a:stretch>
            <a:fillRect/>
          </a:stretch>
        </p:blipFill>
        <p:spPr>
          <a:xfrm rot="21599996">
            <a:off x="838199" y="2057392"/>
            <a:ext cx="11449054" cy="4107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6" name="scrapbook_title_hi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92200" y="304800"/>
            <a:ext cx="10845800" cy="2260600"/>
          </a:xfrm>
          <a:prstGeom prst="rect">
            <a:avLst/>
          </a:prstGeom>
          <a:ln w="12700">
            <a:miter lim="400000"/>
          </a:ln>
        </p:spPr>
      </p:pic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349500"/>
          </a:xfrm>
          <a:prstGeom prst="rect">
            <a:avLst/>
          </a:prstGeom>
        </p:spPr>
        <p:txBody>
          <a:bodyPr anchor="ctr"/>
          <a:lstStyle>
            <a:lvl1pPr>
              <a:defRPr sz="6200" i="0">
                <a:solidFill>
                  <a:srgbClr val="528D4D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338" name="Shape 338"/>
          <p:cNvSpPr>
            <a:spLocks noGrp="1"/>
          </p:cNvSpPr>
          <p:nvPr>
            <p:ph type="body" idx="1"/>
          </p:nvPr>
        </p:nvSpPr>
        <p:spPr>
          <a:xfrm>
            <a:off x="1270000" y="29718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4572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1pPr>
            <a:lvl2pPr marL="9144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2pPr>
            <a:lvl3pPr marL="13716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3pPr>
            <a:lvl4pPr marL="18288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4pPr>
            <a:lvl5pPr marL="22860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39" name="Shape 3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18556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4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5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35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4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2812" t="20000" r="57187" b="20000"/>
          <a:stretch>
            <a:fillRect/>
          </a:stretch>
        </p:blipFill>
        <p:spPr>
          <a:xfrm rot="5400000">
            <a:off x="-4305300" y="4724400"/>
            <a:ext cx="9753601" cy="3048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10000" t="20000" r="61874" b="20000"/>
          <a:stretch>
            <a:fillRect/>
          </a:stretch>
        </p:blipFill>
        <p:spPr>
          <a:xfrm rot="5400000">
            <a:off x="8902700" y="5524498"/>
            <a:ext cx="6858001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6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19114" t="12500" r="27552" b="27500"/>
          <a:stretch>
            <a:fillRect/>
          </a:stretch>
        </p:blipFill>
        <p:spPr>
          <a:xfrm rot="10800000">
            <a:off x="-2" y="9016999"/>
            <a:ext cx="13004803" cy="3048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57" name="plus-line.png"/>
          <p:cNvPicPr>
            <a:picLocks noChangeAspect="1"/>
          </p:cNvPicPr>
          <p:nvPr/>
        </p:nvPicPr>
        <p:blipFill>
          <a:blip r:embed="rId6">
            <a:extLst/>
          </a:blip>
          <a:srcRect t="18751" r="51796" b="21247"/>
          <a:stretch>
            <a:fillRect/>
          </a:stretch>
        </p:blipFill>
        <p:spPr>
          <a:xfrm rot="10800002">
            <a:off x="704848" y="1974844"/>
            <a:ext cx="11753852" cy="304809"/>
          </a:xfrm>
          <a:prstGeom prst="rect">
            <a:avLst/>
          </a:prstGeom>
          <a:ln w="12700">
            <a:miter lim="400000"/>
          </a:ln>
        </p:spPr>
      </p:pic>
      <p:pic>
        <p:nvPicPr>
          <p:cNvPr id="358" name="scrapbook_title_hi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92200" y="304800"/>
            <a:ext cx="10845800" cy="2260600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Shape 359"/>
          <p:cNvSpPr>
            <a:spLocks noGrp="1"/>
          </p:cNvSpPr>
          <p:nvPr>
            <p:ph type="pic" sz="half" idx="13"/>
          </p:nvPr>
        </p:nvSpPr>
        <p:spPr>
          <a:xfrm rot="21360000">
            <a:off x="7449145" y="2547298"/>
            <a:ext cx="4737181" cy="6311902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60" name="Shape 360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349500"/>
          </a:xfrm>
          <a:prstGeom prst="rect">
            <a:avLst/>
          </a:prstGeom>
        </p:spPr>
        <p:txBody>
          <a:bodyPr anchor="ctr"/>
          <a:lstStyle>
            <a:lvl1pPr>
              <a:defRPr sz="6200" i="0">
                <a:solidFill>
                  <a:srgbClr val="528D4D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361" name="Shape 361"/>
          <p:cNvSpPr>
            <a:spLocks noGrp="1"/>
          </p:cNvSpPr>
          <p:nvPr>
            <p:ph type="body" sz="half" idx="1"/>
          </p:nvPr>
        </p:nvSpPr>
        <p:spPr>
          <a:xfrm>
            <a:off x="1270000" y="2971800"/>
            <a:ext cx="4953000" cy="5842000"/>
          </a:xfrm>
          <a:prstGeom prst="rect">
            <a:avLst/>
          </a:prstGeom>
        </p:spPr>
        <p:txBody>
          <a:bodyPr anchor="ctr"/>
          <a:lstStyle>
            <a:lvl1pPr marL="3683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1pPr>
            <a:lvl2pPr marL="7366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2pPr>
            <a:lvl3pPr marL="11049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3pPr>
            <a:lvl4pPr marL="14732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4pPr>
            <a:lvl5pPr marL="18415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62" name="Shape 3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44332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7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7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7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7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37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7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76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7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7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7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8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38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8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84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385" name="Shape 385"/>
          <p:cNvSpPr>
            <a:spLocks noGrp="1"/>
          </p:cNvSpPr>
          <p:nvPr>
            <p:ph type="pic" idx="13"/>
          </p:nvPr>
        </p:nvSpPr>
        <p:spPr>
          <a:xfrm rot="1">
            <a:off x="1041400" y="914400"/>
            <a:ext cx="6502401" cy="7861301"/>
          </a:xfrm>
          <a:prstGeom prst="rect">
            <a:avLst/>
          </a:prstGeom>
          <a:effectLst>
            <a:outerShdw blurRad="63500" dist="50800" dir="5400000" rotWithShape="0">
              <a:srgbClr val="292929">
                <a:alpha val="465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86" name="Shape 386"/>
          <p:cNvSpPr>
            <a:spLocks noGrp="1"/>
          </p:cNvSpPr>
          <p:nvPr>
            <p:ph type="pic" sz="quarter" idx="14"/>
          </p:nvPr>
        </p:nvSpPr>
        <p:spPr>
          <a:xfrm rot="180000">
            <a:off x="7029728" y="4460354"/>
            <a:ext cx="4959171" cy="40132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87" name="Shape 387"/>
          <p:cNvSpPr>
            <a:spLocks noGrp="1"/>
          </p:cNvSpPr>
          <p:nvPr>
            <p:ph type="pic" sz="quarter" idx="15"/>
          </p:nvPr>
        </p:nvSpPr>
        <p:spPr>
          <a:xfrm>
            <a:off x="6819900" y="939800"/>
            <a:ext cx="4889500" cy="36703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88" name="Shape 3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778853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9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9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0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0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02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3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4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05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0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0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0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10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411" name="Shape 411"/>
          <p:cNvSpPr>
            <a:spLocks noGrp="1"/>
          </p:cNvSpPr>
          <p:nvPr>
            <p:ph type="body" sz="quarter" idx="1"/>
          </p:nvPr>
        </p:nvSpPr>
        <p:spPr>
          <a:xfrm>
            <a:off x="1270000" y="4559300"/>
            <a:ext cx="10464800" cy="622300"/>
          </a:xfrm>
          <a:prstGeom prst="rect">
            <a:avLst/>
          </a:prstGeom>
        </p:spPr>
        <p:txBody>
          <a:bodyPr anchor="ctr"/>
          <a:lstStyle>
            <a:lvl1pPr>
              <a:defRPr sz="3600">
                <a:solidFill>
                  <a:srgbClr val="006288"/>
                </a:solidFill>
              </a:defRPr>
            </a:lvl1pPr>
          </a:lstStyle>
          <a:p>
            <a:r>
              <a:t>“Escribir una cita aquí”</a:t>
            </a:r>
          </a:p>
        </p:txBody>
      </p:sp>
      <p:sp>
        <p:nvSpPr>
          <p:cNvPr id="412" name="Shape 412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44500"/>
          </a:xfrm>
          <a:prstGeom prst="rect">
            <a:avLst/>
          </a:prstGeom>
        </p:spPr>
        <p:txBody>
          <a:bodyPr/>
          <a:lstStyle/>
          <a:p>
            <a:pPr defTabSz="373887">
              <a:defRPr sz="2432"/>
            </a:pPr>
            <a:endParaRPr/>
          </a:p>
        </p:txBody>
      </p:sp>
      <p:sp>
        <p:nvSpPr>
          <p:cNvPr id="413" name="Shape 4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1726212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22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2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2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2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27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8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3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3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3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3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3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35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436" name="Shape 436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674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37" name="Shape 4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803838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45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4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4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4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5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1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2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54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5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5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5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9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460" name="Shape 4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865155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pic" idx="13"/>
          </p:nvPr>
        </p:nvSpPr>
        <p:spPr>
          <a:xfrm>
            <a:off x="1272292" y="946150"/>
            <a:ext cx="10464803" cy="5067300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674046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chalk_line-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7800" y="0"/>
            <a:ext cx="3441700" cy="9794917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chalk_line-2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168900" y="1321245"/>
            <a:ext cx="7835900" cy="7934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scrapbook_cover_title_hi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40735" y="2781300"/>
            <a:ext cx="11760201" cy="4178300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1270000" y="3733800"/>
            <a:ext cx="10464800" cy="2286000"/>
          </a:xfrm>
          <a:prstGeom prst="rect">
            <a:avLst/>
          </a:prstGeom>
        </p:spPr>
        <p:txBody>
          <a:bodyPr anchor="ctr"/>
          <a:lstStyle/>
          <a:p>
            <a:r>
              <a:t>Texto del título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623870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72"/>
          <a:stretch>
            <a:fillRect/>
          </a:stretch>
        </p:blipFill>
        <p:spPr>
          <a:xfrm>
            <a:off x="799800" y="597015"/>
            <a:ext cx="11367016" cy="139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"/>
                </a:moveTo>
                <a:lnTo>
                  <a:pt x="1" y="0"/>
                </a:lnTo>
                <a:lnTo>
                  <a:pt x="0" y="21584"/>
                </a:lnTo>
                <a:lnTo>
                  <a:pt x="21599" y="21600"/>
                </a:lnTo>
                <a:lnTo>
                  <a:pt x="21600" y="16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62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4" y="4686138"/>
            <a:ext cx="8216901" cy="140023"/>
          </a:xfrm>
          <a:prstGeom prst="rect">
            <a:avLst/>
          </a:prstGeom>
          <a:ln w="12700">
            <a:miter lim="400000"/>
          </a:ln>
        </p:spPr>
      </p:pic>
      <p:pic>
        <p:nvPicPr>
          <p:cNvPr id="6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8"/>
            <a:ext cx="11468107" cy="19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40"/>
          <a:stretch>
            <a:fillRect/>
          </a:stretch>
        </p:blipFill>
        <p:spPr>
          <a:xfrm rot="21599984">
            <a:off x="12439650" y="9010646"/>
            <a:ext cx="558801" cy="209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50" y="9010652"/>
            <a:ext cx="584201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lines-vert-line.png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Shape 68"/>
          <p:cNvSpPr>
            <a:spLocks noGrp="1"/>
          </p:cNvSpPr>
          <p:nvPr>
            <p:ph type="pic" sz="half" idx="13"/>
          </p:nvPr>
        </p:nvSpPr>
        <p:spPr>
          <a:xfrm>
            <a:off x="6565900" y="1358900"/>
            <a:ext cx="5185076" cy="6908800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xfrm>
            <a:off x="1079500" y="1358900"/>
            <a:ext cx="5054600" cy="3759200"/>
          </a:xfrm>
          <a:prstGeom prst="rect">
            <a:avLst/>
          </a:prstGeom>
        </p:spPr>
        <p:txBody>
          <a:bodyPr anchor="b"/>
          <a:lstStyle>
            <a:lvl1pPr>
              <a:defRPr i="1">
                <a:solidFill>
                  <a:srgbClr val="292929">
                    <a:alpha val="93000"/>
                  </a:srgbClr>
                </a:solidFill>
                <a:latin typeface="+mj-lt"/>
                <a:ea typeface="+mj-ea"/>
                <a:cs typeface="+mj-cs"/>
                <a:sym typeface="Georgia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70" name="Shape 70"/>
          <p:cNvSpPr>
            <a:spLocks noGrp="1"/>
          </p:cNvSpPr>
          <p:nvPr>
            <p:ph type="body" sz="quarter" idx="1"/>
          </p:nvPr>
        </p:nvSpPr>
        <p:spPr>
          <a:xfrm>
            <a:off x="1079500" y="5207000"/>
            <a:ext cx="5054600" cy="31496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800" i="1">
                <a:solidFill>
                  <a:schemeClr val="accent5">
                    <a:hueOff val="-188353"/>
                    <a:satOff val="-10165"/>
                    <a:lumOff val="-10285"/>
                  </a:schemeClr>
                </a:solidFill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3800" i="1">
                <a:solidFill>
                  <a:schemeClr val="accent5">
                    <a:hueOff val="-188353"/>
                    <a:satOff val="-10165"/>
                    <a:lumOff val="-10285"/>
                  </a:schemeClr>
                </a:solidFill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3800" i="1">
                <a:solidFill>
                  <a:schemeClr val="accent5">
                    <a:hueOff val="-188353"/>
                    <a:satOff val="-10165"/>
                    <a:lumOff val="-10285"/>
                  </a:schemeClr>
                </a:solidFill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3800" i="1">
                <a:solidFill>
                  <a:schemeClr val="accent5">
                    <a:hueOff val="-188353"/>
                    <a:satOff val="-10165"/>
                    <a:lumOff val="-10285"/>
                  </a:schemeClr>
                </a:solidFill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3800" i="1">
                <a:solidFill>
                  <a:schemeClr val="accent5">
                    <a:hueOff val="-188353"/>
                    <a:satOff val="-10165"/>
                    <a:lumOff val="-10285"/>
                  </a:schemeClr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1" name="Shape 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5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6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6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63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6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>
            <a:spLocks noGrp="1"/>
          </p:cNvSpPr>
          <p:nvPr>
            <p:ph type="pic" sz="half" idx="13"/>
          </p:nvPr>
        </p:nvSpPr>
        <p:spPr>
          <a:xfrm>
            <a:off x="6565900" y="1358900"/>
            <a:ext cx="5185077" cy="6908800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xfrm>
            <a:off x="1079500" y="1358900"/>
            <a:ext cx="5054600" cy="37592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quarter" idx="1"/>
          </p:nvPr>
        </p:nvSpPr>
        <p:spPr>
          <a:xfrm>
            <a:off x="1079500" y="5207000"/>
            <a:ext cx="5054600" cy="3149600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322607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84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8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8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89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0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21428" r="64507" b="16069"/>
          <a:stretch>
            <a:fillRect/>
          </a:stretch>
        </p:blipFill>
        <p:spPr>
          <a:xfrm>
            <a:off x="444500" y="1854199"/>
            <a:ext cx="12115800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91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9642" r="61904" b="17856"/>
          <a:stretch>
            <a:fillRect/>
          </a:stretch>
        </p:blipFill>
        <p:spPr>
          <a:xfrm>
            <a:off x="0" y="8940799"/>
            <a:ext cx="13004800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92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9642" r="71428" b="17856"/>
          <a:stretch>
            <a:fillRect/>
          </a:stretch>
        </p:blipFill>
        <p:spPr>
          <a:xfrm rot="5400000">
            <a:off x="-4260850" y="4654548"/>
            <a:ext cx="9753601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93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6071" r="78794" b="21427"/>
          <a:stretch>
            <a:fillRect/>
          </a:stretch>
        </p:blipFill>
        <p:spPr>
          <a:xfrm rot="5400000">
            <a:off x="8769349" y="5238748"/>
            <a:ext cx="7239003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tri-line.png"/>
          <p:cNvPicPr>
            <a:picLocks noChangeAspect="1"/>
          </p:cNvPicPr>
          <p:nvPr/>
        </p:nvPicPr>
        <p:blipFill>
          <a:blip r:embed="rId7">
            <a:extLst/>
          </a:blip>
          <a:srcRect l="70681" t="18886"/>
          <a:stretch>
            <a:fillRect/>
          </a:stretch>
        </p:blipFill>
        <p:spPr>
          <a:xfrm rot="16199995">
            <a:off x="-2691092" y="5364436"/>
            <a:ext cx="7048504" cy="409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tri-line.png"/>
          <p:cNvPicPr>
            <a:picLocks noChangeAspect="1"/>
          </p:cNvPicPr>
          <p:nvPr/>
        </p:nvPicPr>
        <p:blipFill>
          <a:blip r:embed="rId7">
            <a:extLst/>
          </a:blip>
          <a:srcRect l="9861" t="22490" r="62206"/>
          <a:stretch>
            <a:fillRect/>
          </a:stretch>
        </p:blipFill>
        <p:spPr>
          <a:xfrm rot="5399996">
            <a:off x="8842378" y="5419726"/>
            <a:ext cx="6654804" cy="387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tri-line.png"/>
          <p:cNvPicPr>
            <a:picLocks noChangeAspect="1"/>
          </p:cNvPicPr>
          <p:nvPr/>
        </p:nvPicPr>
        <p:blipFill>
          <a:blip r:embed="rId7">
            <a:extLst/>
          </a:blip>
          <a:srcRect t="18678" r="51892"/>
          <a:stretch>
            <a:fillRect/>
          </a:stretch>
        </p:blipFill>
        <p:spPr>
          <a:xfrm rot="10799995">
            <a:off x="882648" y="8775709"/>
            <a:ext cx="11461752" cy="406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tri-line.png"/>
          <p:cNvPicPr>
            <a:picLocks noChangeAspect="1"/>
          </p:cNvPicPr>
          <p:nvPr/>
        </p:nvPicPr>
        <p:blipFill>
          <a:blip r:embed="rId7">
            <a:extLst/>
          </a:blip>
          <a:srcRect t="17783" r="51945" b="18"/>
          <a:stretch>
            <a:fillRect/>
          </a:stretch>
        </p:blipFill>
        <p:spPr>
          <a:xfrm rot="21599996">
            <a:off x="838199" y="2057392"/>
            <a:ext cx="11449054" cy="410781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scrapbook_title_hi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92200" y="304800"/>
            <a:ext cx="10845800" cy="2260600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hape 99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349500"/>
          </a:xfrm>
          <a:prstGeom prst="rect">
            <a:avLst/>
          </a:prstGeom>
        </p:spPr>
        <p:txBody>
          <a:bodyPr anchor="ctr"/>
          <a:lstStyle>
            <a:lvl1pPr>
              <a:defRPr sz="6200" i="0">
                <a:solidFill>
                  <a:srgbClr val="528D4D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1270000" y="29718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4572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1pPr>
            <a:lvl2pPr marL="9144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2pPr>
            <a:lvl3pPr marL="13716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3pPr>
            <a:lvl4pPr marL="18288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4pPr>
            <a:lvl5pPr marL="22860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1" name="Shape 1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299430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1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2812" t="20000" r="57187" b="20000"/>
          <a:stretch>
            <a:fillRect/>
          </a:stretch>
        </p:blipFill>
        <p:spPr>
          <a:xfrm rot="5400000">
            <a:off x="-4305300" y="4724400"/>
            <a:ext cx="9753601" cy="3048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10000" t="20000" r="61874" b="20000"/>
          <a:stretch>
            <a:fillRect/>
          </a:stretch>
        </p:blipFill>
        <p:spPr>
          <a:xfrm rot="5400000">
            <a:off x="8902700" y="5524498"/>
            <a:ext cx="6858001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19114" t="12500" r="27552" b="27500"/>
          <a:stretch>
            <a:fillRect/>
          </a:stretch>
        </p:blipFill>
        <p:spPr>
          <a:xfrm rot="10800000">
            <a:off x="-2" y="9016999"/>
            <a:ext cx="13004803" cy="3048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plus-line.png"/>
          <p:cNvPicPr>
            <a:picLocks noChangeAspect="1"/>
          </p:cNvPicPr>
          <p:nvPr/>
        </p:nvPicPr>
        <p:blipFill>
          <a:blip r:embed="rId6">
            <a:extLst/>
          </a:blip>
          <a:srcRect t="18751" r="51796" b="21247"/>
          <a:stretch>
            <a:fillRect/>
          </a:stretch>
        </p:blipFill>
        <p:spPr>
          <a:xfrm rot="10800002">
            <a:off x="704848" y="1974844"/>
            <a:ext cx="11753852" cy="3048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scrapbook_title_hi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92200" y="304800"/>
            <a:ext cx="10845800" cy="2260600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Shape 121"/>
          <p:cNvSpPr>
            <a:spLocks noGrp="1"/>
          </p:cNvSpPr>
          <p:nvPr>
            <p:ph type="pic" sz="half" idx="13"/>
          </p:nvPr>
        </p:nvSpPr>
        <p:spPr>
          <a:xfrm rot="21360000">
            <a:off x="7449145" y="2547298"/>
            <a:ext cx="4737181" cy="6311902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349500"/>
          </a:xfrm>
          <a:prstGeom prst="rect">
            <a:avLst/>
          </a:prstGeom>
        </p:spPr>
        <p:txBody>
          <a:bodyPr anchor="ctr"/>
          <a:lstStyle>
            <a:lvl1pPr>
              <a:defRPr sz="6200" i="0">
                <a:solidFill>
                  <a:srgbClr val="528D4D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3" name="Shape 123"/>
          <p:cNvSpPr>
            <a:spLocks noGrp="1"/>
          </p:cNvSpPr>
          <p:nvPr>
            <p:ph type="body" sz="half" idx="1"/>
          </p:nvPr>
        </p:nvSpPr>
        <p:spPr>
          <a:xfrm>
            <a:off x="1270000" y="2971800"/>
            <a:ext cx="4953000" cy="5842000"/>
          </a:xfrm>
          <a:prstGeom prst="rect">
            <a:avLst/>
          </a:prstGeom>
        </p:spPr>
        <p:txBody>
          <a:bodyPr anchor="ctr"/>
          <a:lstStyle>
            <a:lvl1pPr marL="3683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1pPr>
            <a:lvl2pPr marL="7366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2pPr>
            <a:lvl3pPr marL="11049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3pPr>
            <a:lvl4pPr marL="14732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4pPr>
            <a:lvl5pPr marL="18415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216919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3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4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>
            <a:spLocks noGrp="1"/>
          </p:cNvSpPr>
          <p:nvPr>
            <p:ph type="pic" idx="13"/>
          </p:nvPr>
        </p:nvSpPr>
        <p:spPr>
          <a:xfrm rot="1">
            <a:off x="1041400" y="914400"/>
            <a:ext cx="6502401" cy="7861301"/>
          </a:xfrm>
          <a:prstGeom prst="rect">
            <a:avLst/>
          </a:prstGeom>
          <a:effectLst>
            <a:outerShdw blurRad="63500" dist="50800" dir="5400000" rotWithShape="0">
              <a:srgbClr val="292929">
                <a:alpha val="465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8" name="Shape 148"/>
          <p:cNvSpPr>
            <a:spLocks noGrp="1"/>
          </p:cNvSpPr>
          <p:nvPr>
            <p:ph type="pic" sz="quarter" idx="14"/>
          </p:nvPr>
        </p:nvSpPr>
        <p:spPr>
          <a:xfrm rot="180000">
            <a:off x="7029728" y="4460354"/>
            <a:ext cx="4959171" cy="40132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pic" sz="quarter" idx="15"/>
          </p:nvPr>
        </p:nvSpPr>
        <p:spPr>
          <a:xfrm>
            <a:off x="6819900" y="939800"/>
            <a:ext cx="4889500" cy="36703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0" name="Shape 1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200296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5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6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Shape 173"/>
          <p:cNvSpPr>
            <a:spLocks noGrp="1"/>
          </p:cNvSpPr>
          <p:nvPr>
            <p:ph type="body" sz="quarter" idx="1"/>
          </p:nvPr>
        </p:nvSpPr>
        <p:spPr>
          <a:xfrm>
            <a:off x="1270000" y="4559300"/>
            <a:ext cx="10464800" cy="622300"/>
          </a:xfrm>
          <a:prstGeom prst="rect">
            <a:avLst/>
          </a:prstGeom>
        </p:spPr>
        <p:txBody>
          <a:bodyPr anchor="ctr"/>
          <a:lstStyle>
            <a:lvl1pPr>
              <a:defRPr sz="3600">
                <a:solidFill>
                  <a:srgbClr val="006288"/>
                </a:solidFill>
              </a:defRPr>
            </a:lvl1pPr>
          </a:lstStyle>
          <a:p>
            <a:r>
              <a:t>“Escribir una cita aquí”</a:t>
            </a:r>
          </a:p>
        </p:txBody>
      </p:sp>
      <p:sp>
        <p:nvSpPr>
          <p:cNvPr id="174" name="Shape 174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44500"/>
          </a:xfrm>
          <a:prstGeom prst="rect">
            <a:avLst/>
          </a:prstGeom>
        </p:spPr>
        <p:txBody>
          <a:bodyPr/>
          <a:lstStyle/>
          <a:p>
            <a:pPr defTabSz="373887">
              <a:defRPr sz="2432"/>
            </a:pPr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336071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84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92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Shape 198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674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247769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0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1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hape 2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664530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3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chalk_line-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7800" y="0"/>
            <a:ext cx="3441700" cy="97949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chalk_line-2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168900" y="1321245"/>
            <a:ext cx="7835900" cy="7934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scrapbook_cover_title_hi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40735" y="2781300"/>
            <a:ext cx="11760201" cy="4178300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xfrm>
            <a:off x="1270000" y="2959100"/>
            <a:ext cx="10464800" cy="22860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41" name="Shape 241"/>
          <p:cNvSpPr>
            <a:spLocks noGrp="1"/>
          </p:cNvSpPr>
          <p:nvPr>
            <p:ph type="body" sz="quarter" idx="1"/>
          </p:nvPr>
        </p:nvSpPr>
        <p:spPr>
          <a:xfrm>
            <a:off x="1270000" y="5283200"/>
            <a:ext cx="10464800" cy="1308100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2" name="Shape 2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5386790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5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6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5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Shape 265"/>
          <p:cNvSpPr>
            <a:spLocks noGrp="1"/>
          </p:cNvSpPr>
          <p:nvPr>
            <p:ph type="pic" idx="13"/>
          </p:nvPr>
        </p:nvSpPr>
        <p:spPr>
          <a:xfrm>
            <a:off x="1272292" y="946150"/>
            <a:ext cx="10464803" cy="5067300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66" name="Shape 2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67" name="Shape 26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68" name="Shape 2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200476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7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chalk_line-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7800" y="0"/>
            <a:ext cx="3441700" cy="97949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chalk_line-2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168900" y="1321245"/>
            <a:ext cx="7835900" cy="7934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scrapbook_cover_title_hi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40735" y="2781300"/>
            <a:ext cx="11760201" cy="4178300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Shape 286"/>
          <p:cNvSpPr>
            <a:spLocks noGrp="1"/>
          </p:cNvSpPr>
          <p:nvPr>
            <p:ph type="title"/>
          </p:nvPr>
        </p:nvSpPr>
        <p:spPr>
          <a:xfrm>
            <a:off x="1270000" y="3733800"/>
            <a:ext cx="10464800" cy="2286000"/>
          </a:xfrm>
          <a:prstGeom prst="rect">
            <a:avLst/>
          </a:prstGeom>
        </p:spPr>
        <p:txBody>
          <a:bodyPr anchor="ctr"/>
          <a:lstStyle/>
          <a:p>
            <a:r>
              <a:t>Texto del título</a:t>
            </a:r>
          </a:p>
        </p:txBody>
      </p:sp>
      <p:sp>
        <p:nvSpPr>
          <p:cNvPr id="287" name="Shape 2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315330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dash-line.png"/>
          <p:cNvPicPr>
            <a:picLocks noChangeAspect="1"/>
          </p:cNvPicPr>
          <p:nvPr/>
        </p:nvPicPr>
        <p:blipFill>
          <a:blip r:embed="rId2">
            <a:extLst/>
          </a:blip>
          <a:srcRect t="21428" r="64508" b="16071"/>
          <a:stretch>
            <a:fillRect/>
          </a:stretch>
        </p:blipFill>
        <p:spPr>
          <a:xfrm>
            <a:off x="444500" y="1854200"/>
            <a:ext cx="12115800" cy="444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dash-line.png"/>
          <p:cNvPicPr>
            <a:picLocks noChangeAspect="1"/>
          </p:cNvPicPr>
          <p:nvPr/>
        </p:nvPicPr>
        <p:blipFill>
          <a:blip r:embed="rId2">
            <a:extLst/>
          </a:blip>
          <a:srcRect t="19642" r="61904" b="17857"/>
          <a:stretch>
            <a:fillRect/>
          </a:stretch>
        </p:blipFill>
        <p:spPr>
          <a:xfrm>
            <a:off x="0" y="8940800"/>
            <a:ext cx="13004800" cy="444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dash-line.png"/>
          <p:cNvPicPr>
            <a:picLocks/>
          </p:cNvPicPr>
          <p:nvPr/>
        </p:nvPicPr>
        <p:blipFill>
          <a:blip r:embed="rId2">
            <a:extLst/>
          </a:blip>
          <a:srcRect t="19642" r="71428" b="17857"/>
          <a:stretch>
            <a:fillRect/>
          </a:stretch>
        </p:blipFill>
        <p:spPr>
          <a:xfrm rot="5400000">
            <a:off x="-4260850" y="4654550"/>
            <a:ext cx="9753601" cy="444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dash-line.png"/>
          <p:cNvPicPr>
            <a:picLocks noChangeAspect="1"/>
          </p:cNvPicPr>
          <p:nvPr/>
        </p:nvPicPr>
        <p:blipFill>
          <a:blip r:embed="rId2">
            <a:extLst/>
          </a:blip>
          <a:srcRect t="16071" r="78794" b="21428"/>
          <a:stretch>
            <a:fillRect/>
          </a:stretch>
        </p:blipFill>
        <p:spPr>
          <a:xfrm rot="5400000">
            <a:off x="8769350" y="5238750"/>
            <a:ext cx="7239001" cy="444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9" name="tri-line.png"/>
          <p:cNvPicPr>
            <a:picLocks noChangeAspect="1"/>
          </p:cNvPicPr>
          <p:nvPr/>
        </p:nvPicPr>
        <p:blipFill>
          <a:blip r:embed="rId3">
            <a:extLst/>
          </a:blip>
          <a:srcRect l="70681" t="18886"/>
          <a:stretch>
            <a:fillRect/>
          </a:stretch>
        </p:blipFill>
        <p:spPr>
          <a:xfrm rot="16199995">
            <a:off x="-2691091" y="5364436"/>
            <a:ext cx="7048502" cy="4090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1"/>
                </a:lnTo>
                <a:lnTo>
                  <a:pt x="0" y="0"/>
                </a:lnTo>
                <a:lnTo>
                  <a:pt x="0" y="21599"/>
                </a:lnTo>
                <a:lnTo>
                  <a:pt x="21600" y="2160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00" name="tri-line.png"/>
          <p:cNvPicPr>
            <a:picLocks noChangeAspect="1"/>
          </p:cNvPicPr>
          <p:nvPr/>
        </p:nvPicPr>
        <p:blipFill>
          <a:blip r:embed="rId3">
            <a:extLst/>
          </a:blip>
          <a:srcRect l="9861" t="22490" r="62206"/>
          <a:stretch>
            <a:fillRect/>
          </a:stretch>
        </p:blipFill>
        <p:spPr>
          <a:xfrm rot="5399996">
            <a:off x="8842379" y="5419726"/>
            <a:ext cx="6654802" cy="3873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01" name="tri-line.png"/>
          <p:cNvPicPr>
            <a:picLocks noChangeAspect="1"/>
          </p:cNvPicPr>
          <p:nvPr/>
        </p:nvPicPr>
        <p:blipFill>
          <a:blip r:embed="rId3">
            <a:extLst/>
          </a:blip>
          <a:srcRect t="18678" r="51892"/>
          <a:stretch>
            <a:fillRect/>
          </a:stretch>
        </p:blipFill>
        <p:spPr>
          <a:xfrm rot="10799995">
            <a:off x="882649" y="8775709"/>
            <a:ext cx="11461751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1"/>
                </a:lnTo>
                <a:lnTo>
                  <a:pt x="0" y="0"/>
                </a:lnTo>
                <a:lnTo>
                  <a:pt x="0" y="21599"/>
                </a:lnTo>
                <a:lnTo>
                  <a:pt x="21600" y="2160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02" name="tri-line.png"/>
          <p:cNvPicPr>
            <a:picLocks noChangeAspect="1"/>
          </p:cNvPicPr>
          <p:nvPr/>
        </p:nvPicPr>
        <p:blipFill>
          <a:blip r:embed="rId3">
            <a:extLst/>
          </a:blip>
          <a:srcRect t="17783" r="51945" b="18"/>
          <a:stretch>
            <a:fillRect/>
          </a:stretch>
        </p:blipFill>
        <p:spPr>
          <a:xfrm rot="21599996">
            <a:off x="838200" y="2057392"/>
            <a:ext cx="11449051" cy="410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1"/>
                </a:lnTo>
                <a:lnTo>
                  <a:pt x="0" y="0"/>
                </a:lnTo>
                <a:lnTo>
                  <a:pt x="0" y="21599"/>
                </a:lnTo>
                <a:lnTo>
                  <a:pt x="21600" y="2160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03" name="scrapbook_title_hi.png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92200" y="304800"/>
            <a:ext cx="10845800" cy="2260600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200"/>
            </a:lvl1pPr>
          </a:lstStyle>
          <a:p>
            <a:r>
              <a:t>Texto del título</a:t>
            </a:r>
          </a:p>
        </p:txBody>
      </p:sp>
      <p:sp>
        <p:nvSpPr>
          <p:cNvPr id="105" name="Shape 105"/>
          <p:cNvSpPr>
            <a:spLocks noGrp="1"/>
          </p:cNvSpPr>
          <p:nvPr>
            <p:ph type="body" idx="1"/>
          </p:nvPr>
        </p:nvSpPr>
        <p:spPr>
          <a:xfrm>
            <a:off x="1270000" y="2971800"/>
            <a:ext cx="10464800" cy="5715000"/>
          </a:xfrm>
          <a:prstGeom prst="rect">
            <a:avLst/>
          </a:prstGeom>
        </p:spPr>
        <p:txBody>
          <a:bodyPr/>
          <a:lstStyle>
            <a:lvl1pPr>
              <a:buBlip>
                <a:blip r:embed="rId5"/>
              </a:buBlip>
            </a:lvl1pPr>
            <a:lvl2pPr>
              <a:buBlip>
                <a:blip r:embed="rId5"/>
              </a:buBlip>
            </a:lvl2pPr>
            <a:lvl3pPr>
              <a:buBlip>
                <a:blip r:embed="rId5"/>
              </a:buBlip>
            </a:lvl3pPr>
            <a:lvl4pPr>
              <a:buBlip>
                <a:blip r:embed="rId5"/>
              </a:buBlip>
            </a:lvl4pPr>
            <a:lvl5pPr>
              <a:buBlip>
                <a:blip r:embed="rId5"/>
              </a:buBlip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5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9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9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04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Shape 310"/>
          <p:cNvSpPr>
            <a:spLocks noGrp="1"/>
          </p:cNvSpPr>
          <p:nvPr>
            <p:ph type="pic" sz="half" idx="13"/>
          </p:nvPr>
        </p:nvSpPr>
        <p:spPr>
          <a:xfrm>
            <a:off x="6565900" y="1358900"/>
            <a:ext cx="5185077" cy="6908800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11" name="Shape 311"/>
          <p:cNvSpPr>
            <a:spLocks noGrp="1"/>
          </p:cNvSpPr>
          <p:nvPr>
            <p:ph type="title"/>
          </p:nvPr>
        </p:nvSpPr>
        <p:spPr>
          <a:xfrm>
            <a:off x="1079500" y="1358900"/>
            <a:ext cx="5054600" cy="37592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2" name="Shape 312"/>
          <p:cNvSpPr>
            <a:spLocks noGrp="1"/>
          </p:cNvSpPr>
          <p:nvPr>
            <p:ph type="body" sz="quarter" idx="1"/>
          </p:nvPr>
        </p:nvSpPr>
        <p:spPr>
          <a:xfrm>
            <a:off x="1079500" y="5207000"/>
            <a:ext cx="5054600" cy="3149600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13" name="Shape 3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311487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22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21428" r="64507" b="16069"/>
          <a:stretch>
            <a:fillRect/>
          </a:stretch>
        </p:blipFill>
        <p:spPr>
          <a:xfrm>
            <a:off x="444500" y="1854199"/>
            <a:ext cx="12115800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9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9642" r="61904" b="17856"/>
          <a:stretch>
            <a:fillRect/>
          </a:stretch>
        </p:blipFill>
        <p:spPr>
          <a:xfrm>
            <a:off x="0" y="8940799"/>
            <a:ext cx="13004800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9642" r="71428" b="17856"/>
          <a:stretch>
            <a:fillRect/>
          </a:stretch>
        </p:blipFill>
        <p:spPr>
          <a:xfrm rot="5400000">
            <a:off x="-4260850" y="4654548"/>
            <a:ext cx="9753601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31" name="dash-line.png"/>
          <p:cNvPicPr>
            <a:picLocks noChangeAspect="1"/>
          </p:cNvPicPr>
          <p:nvPr/>
        </p:nvPicPr>
        <p:blipFill>
          <a:blip r:embed="rId6">
            <a:extLst/>
          </a:blip>
          <a:srcRect t="16071" r="78794" b="21427"/>
          <a:stretch>
            <a:fillRect/>
          </a:stretch>
        </p:blipFill>
        <p:spPr>
          <a:xfrm rot="5400000">
            <a:off x="8769349" y="5238748"/>
            <a:ext cx="7239003" cy="44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32" name="tri-line.png"/>
          <p:cNvPicPr>
            <a:picLocks noChangeAspect="1"/>
          </p:cNvPicPr>
          <p:nvPr/>
        </p:nvPicPr>
        <p:blipFill>
          <a:blip r:embed="rId7">
            <a:extLst/>
          </a:blip>
          <a:srcRect l="70681" t="18886"/>
          <a:stretch>
            <a:fillRect/>
          </a:stretch>
        </p:blipFill>
        <p:spPr>
          <a:xfrm rot="16199995">
            <a:off x="-2691092" y="5364436"/>
            <a:ext cx="7048504" cy="409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333" name="tri-line.png"/>
          <p:cNvPicPr>
            <a:picLocks noChangeAspect="1"/>
          </p:cNvPicPr>
          <p:nvPr/>
        </p:nvPicPr>
        <p:blipFill>
          <a:blip r:embed="rId7">
            <a:extLst/>
          </a:blip>
          <a:srcRect l="9861" t="22490" r="62206"/>
          <a:stretch>
            <a:fillRect/>
          </a:stretch>
        </p:blipFill>
        <p:spPr>
          <a:xfrm rot="5399996">
            <a:off x="8842378" y="5419726"/>
            <a:ext cx="6654804" cy="387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4" name="tri-line.png"/>
          <p:cNvPicPr>
            <a:picLocks noChangeAspect="1"/>
          </p:cNvPicPr>
          <p:nvPr/>
        </p:nvPicPr>
        <p:blipFill>
          <a:blip r:embed="rId7">
            <a:extLst/>
          </a:blip>
          <a:srcRect t="18678" r="51892"/>
          <a:stretch>
            <a:fillRect/>
          </a:stretch>
        </p:blipFill>
        <p:spPr>
          <a:xfrm rot="10799995">
            <a:off x="882648" y="8775709"/>
            <a:ext cx="11461752" cy="406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5" name="tri-line.png"/>
          <p:cNvPicPr>
            <a:picLocks noChangeAspect="1"/>
          </p:cNvPicPr>
          <p:nvPr/>
        </p:nvPicPr>
        <p:blipFill>
          <a:blip r:embed="rId7">
            <a:extLst/>
          </a:blip>
          <a:srcRect t="17783" r="51945" b="18"/>
          <a:stretch>
            <a:fillRect/>
          </a:stretch>
        </p:blipFill>
        <p:spPr>
          <a:xfrm rot="21599996">
            <a:off x="838199" y="2057392"/>
            <a:ext cx="11449054" cy="4107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6" name="scrapbook_title_hi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92200" y="304800"/>
            <a:ext cx="10845800" cy="2260600"/>
          </a:xfrm>
          <a:prstGeom prst="rect">
            <a:avLst/>
          </a:prstGeom>
          <a:ln w="12700">
            <a:miter lim="400000"/>
          </a:ln>
        </p:spPr>
      </p:pic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349500"/>
          </a:xfrm>
          <a:prstGeom prst="rect">
            <a:avLst/>
          </a:prstGeom>
        </p:spPr>
        <p:txBody>
          <a:bodyPr anchor="ctr"/>
          <a:lstStyle>
            <a:lvl1pPr>
              <a:defRPr sz="6200" i="0">
                <a:solidFill>
                  <a:srgbClr val="528D4D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338" name="Shape 338"/>
          <p:cNvSpPr>
            <a:spLocks noGrp="1"/>
          </p:cNvSpPr>
          <p:nvPr>
            <p:ph type="body" idx="1"/>
          </p:nvPr>
        </p:nvSpPr>
        <p:spPr>
          <a:xfrm>
            <a:off x="1270000" y="29718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4572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1pPr>
            <a:lvl2pPr marL="9144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2pPr>
            <a:lvl3pPr marL="13716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3pPr>
            <a:lvl4pPr marL="18288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4pPr>
            <a:lvl5pPr marL="2286000" indent="-457200" algn="l">
              <a:spcBef>
                <a:spcPts val="4000"/>
              </a:spcBef>
              <a:buSzPct val="50000"/>
              <a:buBlip>
                <a:blip r:embed="rId9"/>
              </a:buBlip>
              <a:defRPr sz="3600" i="0">
                <a:solidFill>
                  <a:srgbClr val="0062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39" name="Shape 3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91822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4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5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35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4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2812" t="20000" r="57187" b="20000"/>
          <a:stretch>
            <a:fillRect/>
          </a:stretch>
        </p:blipFill>
        <p:spPr>
          <a:xfrm rot="5400000">
            <a:off x="-4305300" y="4724400"/>
            <a:ext cx="9753601" cy="3048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10000" t="20000" r="61874" b="20000"/>
          <a:stretch>
            <a:fillRect/>
          </a:stretch>
        </p:blipFill>
        <p:spPr>
          <a:xfrm rot="5400000">
            <a:off x="8902700" y="5524498"/>
            <a:ext cx="6858001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6" name="plus-line.png"/>
          <p:cNvPicPr>
            <a:picLocks noChangeAspect="1"/>
          </p:cNvPicPr>
          <p:nvPr/>
        </p:nvPicPr>
        <p:blipFill>
          <a:blip r:embed="rId6">
            <a:extLst/>
          </a:blip>
          <a:srcRect l="19114" t="12500" r="27552" b="27500"/>
          <a:stretch>
            <a:fillRect/>
          </a:stretch>
        </p:blipFill>
        <p:spPr>
          <a:xfrm rot="10800000">
            <a:off x="-2" y="9016999"/>
            <a:ext cx="13004803" cy="3048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57" name="plus-line.png"/>
          <p:cNvPicPr>
            <a:picLocks noChangeAspect="1"/>
          </p:cNvPicPr>
          <p:nvPr/>
        </p:nvPicPr>
        <p:blipFill>
          <a:blip r:embed="rId6">
            <a:extLst/>
          </a:blip>
          <a:srcRect t="18751" r="51796" b="21247"/>
          <a:stretch>
            <a:fillRect/>
          </a:stretch>
        </p:blipFill>
        <p:spPr>
          <a:xfrm rot="10800002">
            <a:off x="704848" y="1974844"/>
            <a:ext cx="11753852" cy="304809"/>
          </a:xfrm>
          <a:prstGeom prst="rect">
            <a:avLst/>
          </a:prstGeom>
          <a:ln w="12700">
            <a:miter lim="400000"/>
          </a:ln>
        </p:spPr>
      </p:pic>
      <p:pic>
        <p:nvPicPr>
          <p:cNvPr id="358" name="scrapbook_title_hi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92200" y="304800"/>
            <a:ext cx="10845800" cy="2260600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Shape 359"/>
          <p:cNvSpPr>
            <a:spLocks noGrp="1"/>
          </p:cNvSpPr>
          <p:nvPr>
            <p:ph type="pic" sz="half" idx="13"/>
          </p:nvPr>
        </p:nvSpPr>
        <p:spPr>
          <a:xfrm rot="21360000">
            <a:off x="7449145" y="2547298"/>
            <a:ext cx="4737181" cy="6311902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60" name="Shape 360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349500"/>
          </a:xfrm>
          <a:prstGeom prst="rect">
            <a:avLst/>
          </a:prstGeom>
        </p:spPr>
        <p:txBody>
          <a:bodyPr anchor="ctr"/>
          <a:lstStyle>
            <a:lvl1pPr>
              <a:defRPr sz="6200" i="0">
                <a:solidFill>
                  <a:srgbClr val="528D4D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361" name="Shape 361"/>
          <p:cNvSpPr>
            <a:spLocks noGrp="1"/>
          </p:cNvSpPr>
          <p:nvPr>
            <p:ph type="body" sz="half" idx="1"/>
          </p:nvPr>
        </p:nvSpPr>
        <p:spPr>
          <a:xfrm>
            <a:off x="1270000" y="2971800"/>
            <a:ext cx="4953000" cy="5842000"/>
          </a:xfrm>
          <a:prstGeom prst="rect">
            <a:avLst/>
          </a:prstGeom>
        </p:spPr>
        <p:txBody>
          <a:bodyPr anchor="ctr"/>
          <a:lstStyle>
            <a:lvl1pPr marL="3683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1pPr>
            <a:lvl2pPr marL="7366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2pPr>
            <a:lvl3pPr marL="11049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3pPr>
            <a:lvl4pPr marL="14732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4pPr>
            <a:lvl5pPr marL="1841500" indent="-368300" algn="l">
              <a:spcBef>
                <a:spcPts val="3000"/>
              </a:spcBef>
              <a:buSzPct val="50000"/>
              <a:buBlip>
                <a:blip r:embed="rId8"/>
              </a:buBlip>
              <a:defRPr sz="2800" i="0">
                <a:solidFill>
                  <a:srgbClr val="0062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62" name="Shape 3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784761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7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7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7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7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37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7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76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7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7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7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8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38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8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84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385" name="Shape 385"/>
          <p:cNvSpPr>
            <a:spLocks noGrp="1"/>
          </p:cNvSpPr>
          <p:nvPr>
            <p:ph type="pic" idx="13"/>
          </p:nvPr>
        </p:nvSpPr>
        <p:spPr>
          <a:xfrm rot="1">
            <a:off x="1041400" y="914400"/>
            <a:ext cx="6502401" cy="7861301"/>
          </a:xfrm>
          <a:prstGeom prst="rect">
            <a:avLst/>
          </a:prstGeom>
          <a:effectLst>
            <a:outerShdw blurRad="63500" dist="50800" dir="5400000" rotWithShape="0">
              <a:srgbClr val="292929">
                <a:alpha val="465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86" name="Shape 386"/>
          <p:cNvSpPr>
            <a:spLocks noGrp="1"/>
          </p:cNvSpPr>
          <p:nvPr>
            <p:ph type="pic" sz="quarter" idx="14"/>
          </p:nvPr>
        </p:nvSpPr>
        <p:spPr>
          <a:xfrm rot="180000">
            <a:off x="7029728" y="4460354"/>
            <a:ext cx="4959171" cy="40132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87" name="Shape 387"/>
          <p:cNvSpPr>
            <a:spLocks noGrp="1"/>
          </p:cNvSpPr>
          <p:nvPr>
            <p:ph type="pic" sz="quarter" idx="15"/>
          </p:nvPr>
        </p:nvSpPr>
        <p:spPr>
          <a:xfrm>
            <a:off x="6819900" y="939800"/>
            <a:ext cx="4889500" cy="36703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88" name="Shape 3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160095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9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9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0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0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02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3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4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05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0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0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0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10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411" name="Shape 411"/>
          <p:cNvSpPr>
            <a:spLocks noGrp="1"/>
          </p:cNvSpPr>
          <p:nvPr>
            <p:ph type="body" sz="quarter" idx="1"/>
          </p:nvPr>
        </p:nvSpPr>
        <p:spPr>
          <a:xfrm>
            <a:off x="1270000" y="4559300"/>
            <a:ext cx="10464800" cy="622300"/>
          </a:xfrm>
          <a:prstGeom prst="rect">
            <a:avLst/>
          </a:prstGeom>
        </p:spPr>
        <p:txBody>
          <a:bodyPr anchor="ctr"/>
          <a:lstStyle>
            <a:lvl1pPr>
              <a:defRPr sz="3600">
                <a:solidFill>
                  <a:srgbClr val="006288"/>
                </a:solidFill>
              </a:defRPr>
            </a:lvl1pPr>
          </a:lstStyle>
          <a:p>
            <a:r>
              <a:t>“Escribir una cita aquí”</a:t>
            </a:r>
          </a:p>
        </p:txBody>
      </p:sp>
      <p:sp>
        <p:nvSpPr>
          <p:cNvPr id="412" name="Shape 412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44500"/>
          </a:xfrm>
          <a:prstGeom prst="rect">
            <a:avLst/>
          </a:prstGeom>
        </p:spPr>
        <p:txBody>
          <a:bodyPr/>
          <a:lstStyle/>
          <a:p>
            <a:pPr defTabSz="373887">
              <a:defRPr sz="2432"/>
            </a:pPr>
            <a:endParaRPr/>
          </a:p>
        </p:txBody>
      </p:sp>
      <p:sp>
        <p:nvSpPr>
          <p:cNvPr id="413" name="Shape 4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253713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1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22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2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2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2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27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8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30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3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3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3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3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35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436" name="Shape 436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674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37" name="Shape 4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600115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45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46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4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4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5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1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2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54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5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5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58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9" name="lines-vert-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460" name="Shape 4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992598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lus-line.png"/>
          <p:cNvPicPr>
            <a:picLocks noChangeAspect="1"/>
          </p:cNvPicPr>
          <p:nvPr/>
        </p:nvPicPr>
        <p:blipFill>
          <a:blip r:embed="rId2">
            <a:extLst/>
          </a:blip>
          <a:srcRect l="2812" t="20000" r="57187" b="20000"/>
          <a:stretch>
            <a:fillRect/>
          </a:stretch>
        </p:blipFill>
        <p:spPr>
          <a:xfrm rot="5400000">
            <a:off x="-4305300" y="4724400"/>
            <a:ext cx="9753601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14" name="plus-line.png"/>
          <p:cNvPicPr>
            <a:picLocks noChangeAspect="1"/>
          </p:cNvPicPr>
          <p:nvPr/>
        </p:nvPicPr>
        <p:blipFill>
          <a:blip r:embed="rId2">
            <a:extLst/>
          </a:blip>
          <a:srcRect l="10000" t="20000" r="61874" b="20000"/>
          <a:stretch>
            <a:fillRect/>
          </a:stretch>
        </p:blipFill>
        <p:spPr>
          <a:xfrm rot="5400000">
            <a:off x="8902700" y="5524500"/>
            <a:ext cx="6858001" cy="30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15" name="plus-line.png"/>
          <p:cNvPicPr>
            <a:picLocks noChangeAspect="1"/>
          </p:cNvPicPr>
          <p:nvPr/>
        </p:nvPicPr>
        <p:blipFill>
          <a:blip r:embed="rId2">
            <a:extLst/>
          </a:blip>
          <a:srcRect l="19114" t="12500" r="27552" b="27500"/>
          <a:stretch>
            <a:fillRect/>
          </a:stretch>
        </p:blipFill>
        <p:spPr>
          <a:xfrm rot="10800000">
            <a:off x="0" y="9016999"/>
            <a:ext cx="13004800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16" name="plus-line.png"/>
          <p:cNvPicPr>
            <a:picLocks noChangeAspect="1"/>
          </p:cNvPicPr>
          <p:nvPr/>
        </p:nvPicPr>
        <p:blipFill>
          <a:blip r:embed="rId2">
            <a:extLst/>
          </a:blip>
          <a:srcRect t="18751" r="51796" b="21247"/>
          <a:stretch>
            <a:fillRect/>
          </a:stretch>
        </p:blipFill>
        <p:spPr>
          <a:xfrm rot="10800002">
            <a:off x="704849" y="1974846"/>
            <a:ext cx="11753851" cy="304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17" name="scrapbook_title_hi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2200" y="304800"/>
            <a:ext cx="10845800" cy="2260600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hape 118"/>
          <p:cNvSpPr>
            <a:spLocks noGrp="1"/>
          </p:cNvSpPr>
          <p:nvPr>
            <p:ph type="pic" sz="half" idx="13"/>
          </p:nvPr>
        </p:nvSpPr>
        <p:spPr>
          <a:xfrm rot="21360000">
            <a:off x="7449145" y="2547298"/>
            <a:ext cx="4737179" cy="6311901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200"/>
            </a:lvl1pPr>
          </a:lstStyle>
          <a:p>
            <a:r>
              <a:t>Texto del título</a:t>
            </a:r>
          </a:p>
        </p:txBody>
      </p:sp>
      <p:sp>
        <p:nvSpPr>
          <p:cNvPr id="120" name="Shape 120"/>
          <p:cNvSpPr>
            <a:spLocks noGrp="1"/>
          </p:cNvSpPr>
          <p:nvPr>
            <p:ph type="body" sz="half" idx="1"/>
          </p:nvPr>
        </p:nvSpPr>
        <p:spPr>
          <a:xfrm>
            <a:off x="1270000" y="2971800"/>
            <a:ext cx="4953000" cy="5842000"/>
          </a:xfrm>
          <a:prstGeom prst="rect">
            <a:avLst/>
          </a:prstGeom>
        </p:spPr>
        <p:txBody>
          <a:bodyPr/>
          <a:lstStyle>
            <a:lvl1pPr marL="368300" indent="-368300">
              <a:spcBef>
                <a:spcPts val="3000"/>
              </a:spcBef>
              <a:buBlip>
                <a:blip r:embed="rId4"/>
              </a:buBlip>
              <a:defRPr sz="2800"/>
            </a:lvl1pPr>
            <a:lvl2pPr marL="736600" indent="-368300">
              <a:spcBef>
                <a:spcPts val="3000"/>
              </a:spcBef>
              <a:buBlip>
                <a:blip r:embed="rId4"/>
              </a:buBlip>
              <a:defRPr sz="2800"/>
            </a:lvl2pPr>
            <a:lvl3pPr marL="1104900" indent="-368300">
              <a:spcBef>
                <a:spcPts val="3000"/>
              </a:spcBef>
              <a:buBlip>
                <a:blip r:embed="rId4"/>
              </a:buBlip>
              <a:defRPr sz="2800"/>
            </a:lvl3pPr>
            <a:lvl4pPr marL="1473200" indent="-368300">
              <a:spcBef>
                <a:spcPts val="3000"/>
              </a:spcBef>
              <a:buBlip>
                <a:blip r:embed="rId4"/>
              </a:buBlip>
              <a:defRPr sz="2800"/>
            </a:lvl4pPr>
            <a:lvl5pPr marL="1841500" indent="-368300">
              <a:spcBef>
                <a:spcPts val="3000"/>
              </a:spcBef>
              <a:buBlip>
                <a:blip r:embed="rId4"/>
              </a:buBlip>
              <a:defRPr sz="2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72"/>
          <a:stretch>
            <a:fillRect/>
          </a:stretch>
        </p:blipFill>
        <p:spPr>
          <a:xfrm>
            <a:off x="799800" y="597015"/>
            <a:ext cx="11367016" cy="139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"/>
                </a:moveTo>
                <a:lnTo>
                  <a:pt x="1" y="0"/>
                </a:lnTo>
                <a:lnTo>
                  <a:pt x="0" y="21584"/>
                </a:lnTo>
                <a:lnTo>
                  <a:pt x="21599" y="21600"/>
                </a:lnTo>
                <a:lnTo>
                  <a:pt x="21600" y="16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3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4" y="4686138"/>
            <a:ext cx="8216901" cy="1400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8"/>
            <a:ext cx="11468107" cy="19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40"/>
          <a:stretch>
            <a:fillRect/>
          </a:stretch>
        </p:blipFill>
        <p:spPr>
          <a:xfrm rot="21599984">
            <a:off x="12439650" y="9010646"/>
            <a:ext cx="558801" cy="209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50" y="9010652"/>
            <a:ext cx="584201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lines-vert-line.png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Shape 144"/>
          <p:cNvSpPr>
            <a:spLocks noGrp="1"/>
          </p:cNvSpPr>
          <p:nvPr>
            <p:ph type="pic" idx="13"/>
          </p:nvPr>
        </p:nvSpPr>
        <p:spPr>
          <a:xfrm rot="1">
            <a:off x="1041400" y="914400"/>
            <a:ext cx="6502401" cy="7861301"/>
          </a:xfrm>
          <a:prstGeom prst="rect">
            <a:avLst/>
          </a:prstGeom>
          <a:effectLst>
            <a:outerShdw blurRad="63500" dist="50800" dir="5400000" rotWithShape="0">
              <a:srgbClr val="292929">
                <a:alpha val="465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5" name="Shape 145"/>
          <p:cNvSpPr>
            <a:spLocks noGrp="1"/>
          </p:cNvSpPr>
          <p:nvPr>
            <p:ph type="pic" sz="quarter" idx="14"/>
          </p:nvPr>
        </p:nvSpPr>
        <p:spPr>
          <a:xfrm rot="180000">
            <a:off x="7029728" y="4460354"/>
            <a:ext cx="4959169" cy="40132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6" name="Shape 146"/>
          <p:cNvSpPr>
            <a:spLocks noGrp="1"/>
          </p:cNvSpPr>
          <p:nvPr>
            <p:ph type="pic" sz="quarter" idx="15"/>
          </p:nvPr>
        </p:nvSpPr>
        <p:spPr>
          <a:xfrm>
            <a:off x="6819900" y="939800"/>
            <a:ext cx="4889500" cy="36703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7" name="Shape 1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72"/>
          <a:stretch>
            <a:fillRect/>
          </a:stretch>
        </p:blipFill>
        <p:spPr>
          <a:xfrm>
            <a:off x="799800" y="597015"/>
            <a:ext cx="11367016" cy="139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"/>
                </a:moveTo>
                <a:lnTo>
                  <a:pt x="1" y="0"/>
                </a:lnTo>
                <a:lnTo>
                  <a:pt x="0" y="21584"/>
                </a:lnTo>
                <a:lnTo>
                  <a:pt x="21599" y="21600"/>
                </a:lnTo>
                <a:lnTo>
                  <a:pt x="21600" y="16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73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4" y="4686138"/>
            <a:ext cx="8216901" cy="1400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8"/>
            <a:ext cx="11468107" cy="19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40"/>
          <a:stretch>
            <a:fillRect/>
          </a:stretch>
        </p:blipFill>
        <p:spPr>
          <a:xfrm rot="21599984">
            <a:off x="12439650" y="9010646"/>
            <a:ext cx="558801" cy="209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50" y="9010652"/>
            <a:ext cx="584201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lines-vert-line.png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Shape 179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674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lines-line-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094" t="82" r="38169" b="72"/>
          <a:stretch>
            <a:fillRect/>
          </a:stretch>
        </p:blipFill>
        <p:spPr>
          <a:xfrm>
            <a:off x="799800" y="597015"/>
            <a:ext cx="11367016" cy="139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"/>
                </a:moveTo>
                <a:lnTo>
                  <a:pt x="1" y="0"/>
                </a:lnTo>
                <a:lnTo>
                  <a:pt x="0" y="21584"/>
                </a:lnTo>
                <a:lnTo>
                  <a:pt x="21599" y="21600"/>
                </a:lnTo>
                <a:lnTo>
                  <a:pt x="21600" y="16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89" name="wave-line.png"/>
          <p:cNvPicPr>
            <a:picLocks noChangeAspect="1"/>
          </p:cNvPicPr>
          <p:nvPr/>
        </p:nvPicPr>
        <p:blipFill>
          <a:blip r:embed="rId3">
            <a:extLst/>
          </a:blip>
          <a:srcRect l="16504" r="50434"/>
          <a:stretch>
            <a:fillRect/>
          </a:stretch>
        </p:blipFill>
        <p:spPr>
          <a:xfrm rot="5400000">
            <a:off x="-3378364" y="4686138"/>
            <a:ext cx="8216901" cy="1400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t="5872" b="5892"/>
          <a:stretch>
            <a:fillRect/>
          </a:stretch>
        </p:blipFill>
        <p:spPr>
          <a:xfrm rot="21599984">
            <a:off x="698498" y="469908"/>
            <a:ext cx="11468107" cy="19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53986" t="2927" r="41140"/>
          <a:stretch>
            <a:fillRect/>
          </a:stretch>
        </p:blipFill>
        <p:spPr>
          <a:xfrm rot="21599984">
            <a:off x="12439650" y="9010646"/>
            <a:ext cx="558801" cy="209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dots-line-cropped.png"/>
          <p:cNvPicPr>
            <a:picLocks noChangeAspect="1"/>
          </p:cNvPicPr>
          <p:nvPr/>
        </p:nvPicPr>
        <p:blipFill>
          <a:blip r:embed="rId4">
            <a:extLst/>
          </a:blip>
          <a:srcRect l="37929" t="2926" r="56976"/>
          <a:stretch>
            <a:fillRect/>
          </a:stretch>
        </p:blipFill>
        <p:spPr>
          <a:xfrm rot="21599984">
            <a:off x="6350" y="9010652"/>
            <a:ext cx="584201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lines-vert-line.png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Shape 1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pic" idx="13"/>
          </p:nvPr>
        </p:nvSpPr>
        <p:spPr>
          <a:xfrm>
            <a:off x="1272292" y="946150"/>
            <a:ext cx="10464803" cy="5067300"/>
          </a:xfrm>
          <a:prstGeom prst="rect">
            <a:avLst/>
          </a:prstGeom>
          <a:ln w="101600">
            <a:solidFill>
              <a:srgbClr val="FFFFFF"/>
            </a:solidFill>
          </a:ln>
          <a:effectLst>
            <a:outerShdw blurRad="38100" dist="50800" dir="5400000" rotWithShape="0">
              <a:srgbClr val="292929">
                <a:alpha val="6975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075908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7.png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26" Type="http://schemas.openxmlformats.org/officeDocument/2006/relationships/image" Target="../media/image7.png"/><Relationship Id="rId3" Type="http://schemas.openxmlformats.org/officeDocument/2006/relationships/slideLayout" Target="../slideLayouts/slideLayout11.xml"/><Relationship Id="rId21" Type="http://schemas.openxmlformats.org/officeDocument/2006/relationships/image" Target="../media/image2.jpg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5" Type="http://schemas.openxmlformats.org/officeDocument/2006/relationships/image" Target="../media/image6.png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image" Target="../media/image7.png"/><Relationship Id="rId3" Type="http://schemas.openxmlformats.org/officeDocument/2006/relationships/slideLayout" Target="../slideLayouts/slideLayout30.xml"/><Relationship Id="rId21" Type="http://schemas.openxmlformats.org/officeDocument/2006/relationships/image" Target="../media/image2.jpg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image" Target="../media/image6.png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s-line-1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wave-line.png"/>
          <p:cNvPicPr>
            <a:picLocks noChangeAspect="1"/>
          </p:cNvPicPr>
          <p:nvPr/>
        </p:nvPicPr>
        <p:blipFill>
          <a:blip r:embed="rId12">
            <a:extLst/>
          </a:blip>
          <a:srcRect l="16094" t="82" r="38169" b="72"/>
          <a:stretch>
            <a:fillRect/>
          </a:stretch>
        </p:blipFill>
        <p:spPr>
          <a:xfrm>
            <a:off x="799800" y="597015"/>
            <a:ext cx="11367016" cy="139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"/>
                </a:moveTo>
                <a:lnTo>
                  <a:pt x="1" y="0"/>
                </a:lnTo>
                <a:lnTo>
                  <a:pt x="0" y="21584"/>
                </a:lnTo>
                <a:lnTo>
                  <a:pt x="21599" y="21600"/>
                </a:lnTo>
                <a:lnTo>
                  <a:pt x="21600" y="16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" name="wave-line.png"/>
          <p:cNvPicPr>
            <a:picLocks noChangeAspect="1"/>
          </p:cNvPicPr>
          <p:nvPr/>
        </p:nvPicPr>
        <p:blipFill>
          <a:blip r:embed="rId12">
            <a:extLst/>
          </a:blip>
          <a:srcRect l="16504" r="50434"/>
          <a:stretch>
            <a:fillRect/>
          </a:stretch>
        </p:blipFill>
        <p:spPr>
          <a:xfrm rot="5400000">
            <a:off x="-3378364" y="4686138"/>
            <a:ext cx="8216901" cy="140023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dots-line-cropped.png"/>
          <p:cNvPicPr>
            <a:picLocks noChangeAspect="1"/>
          </p:cNvPicPr>
          <p:nvPr/>
        </p:nvPicPr>
        <p:blipFill>
          <a:blip r:embed="rId13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dots-line-cropped.png"/>
          <p:cNvPicPr>
            <a:picLocks noChangeAspect="1"/>
          </p:cNvPicPr>
          <p:nvPr/>
        </p:nvPicPr>
        <p:blipFill>
          <a:blip r:embed="rId13">
            <a:extLst/>
          </a:blip>
          <a:srcRect t="5872" b="5892"/>
          <a:stretch>
            <a:fillRect/>
          </a:stretch>
        </p:blipFill>
        <p:spPr>
          <a:xfrm rot="21599984">
            <a:off x="698498" y="469908"/>
            <a:ext cx="11468107" cy="19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dots-line-cropped.png"/>
          <p:cNvPicPr>
            <a:picLocks noChangeAspect="1"/>
          </p:cNvPicPr>
          <p:nvPr/>
        </p:nvPicPr>
        <p:blipFill>
          <a:blip r:embed="rId13">
            <a:extLst/>
          </a:blip>
          <a:srcRect l="53986" t="2927" r="41140"/>
          <a:stretch>
            <a:fillRect/>
          </a:stretch>
        </p:blipFill>
        <p:spPr>
          <a:xfrm rot="21599984">
            <a:off x="12439650" y="9010646"/>
            <a:ext cx="558801" cy="209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ots-line-cropped.png"/>
          <p:cNvPicPr>
            <a:picLocks noChangeAspect="1"/>
          </p:cNvPicPr>
          <p:nvPr/>
        </p:nvPicPr>
        <p:blipFill>
          <a:blip r:embed="rId13">
            <a:extLst/>
          </a:blip>
          <a:srcRect l="37929" t="2926" r="56976"/>
          <a:stretch>
            <a:fillRect/>
          </a:stretch>
        </p:blipFill>
        <p:spPr>
          <a:xfrm rot="21599984">
            <a:off x="6350" y="9010652"/>
            <a:ext cx="584201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lines-vert-line.png"/>
          <p:cNvPicPr>
            <a:picLocks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1270000" y="1511300"/>
            <a:ext cx="10464800" cy="673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buBlip>
                <a:blip r:embed="rId15"/>
              </a:buBlip>
            </a:lvl1pPr>
            <a:lvl2pPr>
              <a:buBlip>
                <a:blip r:embed="rId15"/>
              </a:buBlip>
            </a:lvl2pPr>
            <a:lvl3pPr>
              <a:buBlip>
                <a:blip r:embed="rId15"/>
              </a:buBlip>
            </a:lvl3pPr>
            <a:lvl4pPr>
              <a:buBlip>
                <a:blip r:embed="rId15"/>
              </a:buBlip>
            </a:lvl4pPr>
            <a:lvl5pPr>
              <a:buBlip>
                <a:blip r:embed="rId15"/>
              </a:buBlip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349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xfrm>
            <a:off x="6279642" y="9296400"/>
            <a:ext cx="432817" cy="406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200">
                <a:latin typeface="+mn-lt"/>
                <a:ea typeface="+mn-ea"/>
                <a:cs typeface="+mn-cs"/>
                <a:sym typeface="Marker Fel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4" r:id="rId4"/>
    <p:sldLayoutId id="2147483655" r:id="rId5"/>
    <p:sldLayoutId id="2147483657" r:id="rId6"/>
    <p:sldLayoutId id="2147483659" r:id="rId7"/>
    <p:sldLayoutId id="2147483660" r:id="rId8"/>
  </p:sldLayoutIdLst>
  <p:transition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0" u="none" strike="noStrike" cap="none" spc="0" baseline="0">
          <a:ln>
            <a:noFill/>
          </a:ln>
          <a:solidFill>
            <a:srgbClr val="528D4D"/>
          </a:solidFill>
          <a:uFillTx/>
          <a:latin typeface="+mn-lt"/>
          <a:ea typeface="+mn-ea"/>
          <a:cs typeface="+mn-cs"/>
          <a:sym typeface="Marker Fel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0" u="none" strike="noStrike" cap="none" spc="0" baseline="0">
          <a:ln>
            <a:noFill/>
          </a:ln>
          <a:solidFill>
            <a:srgbClr val="528D4D"/>
          </a:solidFill>
          <a:uFillTx/>
          <a:latin typeface="+mn-lt"/>
          <a:ea typeface="+mn-ea"/>
          <a:cs typeface="+mn-cs"/>
          <a:sym typeface="Marker Fel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0" u="none" strike="noStrike" cap="none" spc="0" baseline="0">
          <a:ln>
            <a:noFill/>
          </a:ln>
          <a:solidFill>
            <a:srgbClr val="528D4D"/>
          </a:solidFill>
          <a:uFillTx/>
          <a:latin typeface="+mn-lt"/>
          <a:ea typeface="+mn-ea"/>
          <a:cs typeface="+mn-cs"/>
          <a:sym typeface="Marker Fel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0" u="none" strike="noStrike" cap="none" spc="0" baseline="0">
          <a:ln>
            <a:noFill/>
          </a:ln>
          <a:solidFill>
            <a:srgbClr val="528D4D"/>
          </a:solidFill>
          <a:uFillTx/>
          <a:latin typeface="+mn-lt"/>
          <a:ea typeface="+mn-ea"/>
          <a:cs typeface="+mn-cs"/>
          <a:sym typeface="Marker Fel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0" u="none" strike="noStrike" cap="none" spc="0" baseline="0">
          <a:ln>
            <a:noFill/>
          </a:ln>
          <a:solidFill>
            <a:srgbClr val="528D4D"/>
          </a:solidFill>
          <a:uFillTx/>
          <a:latin typeface="+mn-lt"/>
          <a:ea typeface="+mn-ea"/>
          <a:cs typeface="+mn-cs"/>
          <a:sym typeface="Marker Fel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0" u="none" strike="noStrike" cap="none" spc="0" baseline="0">
          <a:ln>
            <a:noFill/>
          </a:ln>
          <a:solidFill>
            <a:srgbClr val="528D4D"/>
          </a:solidFill>
          <a:uFillTx/>
          <a:latin typeface="+mn-lt"/>
          <a:ea typeface="+mn-ea"/>
          <a:cs typeface="+mn-cs"/>
          <a:sym typeface="Marker Fel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0" u="none" strike="noStrike" cap="none" spc="0" baseline="0">
          <a:ln>
            <a:noFill/>
          </a:ln>
          <a:solidFill>
            <a:srgbClr val="528D4D"/>
          </a:solidFill>
          <a:uFillTx/>
          <a:latin typeface="+mn-lt"/>
          <a:ea typeface="+mn-ea"/>
          <a:cs typeface="+mn-cs"/>
          <a:sym typeface="Marker Fel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0" u="none" strike="noStrike" cap="none" spc="0" baseline="0">
          <a:ln>
            <a:noFill/>
          </a:ln>
          <a:solidFill>
            <a:srgbClr val="528D4D"/>
          </a:solidFill>
          <a:uFillTx/>
          <a:latin typeface="+mn-lt"/>
          <a:ea typeface="+mn-ea"/>
          <a:cs typeface="+mn-cs"/>
          <a:sym typeface="Marker Fel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0" u="none" strike="noStrike" cap="none" spc="0" baseline="0">
          <a:ln>
            <a:noFill/>
          </a:ln>
          <a:solidFill>
            <a:srgbClr val="528D4D"/>
          </a:solidFill>
          <a:uFillTx/>
          <a:latin typeface="+mn-lt"/>
          <a:ea typeface="+mn-ea"/>
          <a:cs typeface="+mn-cs"/>
          <a:sym typeface="Marker Felt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4000"/>
        </a:spcBef>
        <a:spcAft>
          <a:spcPts val="0"/>
        </a:spcAft>
        <a:buClrTx/>
        <a:buSzPct val="5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006288"/>
          </a:solidFill>
          <a:uFillTx/>
          <a:latin typeface="+mj-lt"/>
          <a:ea typeface="+mj-ea"/>
          <a:cs typeface="+mj-cs"/>
          <a:sym typeface="Georgia"/>
        </a:defRPr>
      </a:lvl1pPr>
      <a:lvl2pPr marL="914400" marR="0" indent="-457200" algn="l" defTabSz="584200" rtl="0" latinLnBrk="0">
        <a:lnSpc>
          <a:spcPct val="100000"/>
        </a:lnSpc>
        <a:spcBef>
          <a:spcPts val="4000"/>
        </a:spcBef>
        <a:spcAft>
          <a:spcPts val="0"/>
        </a:spcAft>
        <a:buClrTx/>
        <a:buSzPct val="5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006288"/>
          </a:solidFill>
          <a:uFillTx/>
          <a:latin typeface="+mj-lt"/>
          <a:ea typeface="+mj-ea"/>
          <a:cs typeface="+mj-cs"/>
          <a:sym typeface="Georgia"/>
        </a:defRPr>
      </a:lvl2pPr>
      <a:lvl3pPr marL="1371600" marR="0" indent="-457200" algn="l" defTabSz="584200" rtl="0" latinLnBrk="0">
        <a:lnSpc>
          <a:spcPct val="100000"/>
        </a:lnSpc>
        <a:spcBef>
          <a:spcPts val="4000"/>
        </a:spcBef>
        <a:spcAft>
          <a:spcPts val="0"/>
        </a:spcAft>
        <a:buClrTx/>
        <a:buSzPct val="5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006288"/>
          </a:solidFill>
          <a:uFillTx/>
          <a:latin typeface="+mj-lt"/>
          <a:ea typeface="+mj-ea"/>
          <a:cs typeface="+mj-cs"/>
          <a:sym typeface="Georgia"/>
        </a:defRPr>
      </a:lvl3pPr>
      <a:lvl4pPr marL="1828800" marR="0" indent="-457200" algn="l" defTabSz="584200" rtl="0" latinLnBrk="0">
        <a:lnSpc>
          <a:spcPct val="100000"/>
        </a:lnSpc>
        <a:spcBef>
          <a:spcPts val="4000"/>
        </a:spcBef>
        <a:spcAft>
          <a:spcPts val="0"/>
        </a:spcAft>
        <a:buClrTx/>
        <a:buSzPct val="5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006288"/>
          </a:solidFill>
          <a:uFillTx/>
          <a:latin typeface="+mj-lt"/>
          <a:ea typeface="+mj-ea"/>
          <a:cs typeface="+mj-cs"/>
          <a:sym typeface="Georgia"/>
        </a:defRPr>
      </a:lvl4pPr>
      <a:lvl5pPr marL="2286000" marR="0" indent="-457200" algn="l" defTabSz="584200" rtl="0" latinLnBrk="0">
        <a:lnSpc>
          <a:spcPct val="100000"/>
        </a:lnSpc>
        <a:spcBef>
          <a:spcPts val="4000"/>
        </a:spcBef>
        <a:spcAft>
          <a:spcPts val="0"/>
        </a:spcAft>
        <a:buClrTx/>
        <a:buSzPct val="5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006288"/>
          </a:solidFill>
          <a:uFillTx/>
          <a:latin typeface="+mj-lt"/>
          <a:ea typeface="+mj-ea"/>
          <a:cs typeface="+mj-cs"/>
          <a:sym typeface="Georgia"/>
        </a:defRPr>
      </a:lvl5pPr>
      <a:lvl6pPr marL="2743200" marR="0" indent="-457200" algn="l" defTabSz="584200" rtl="0" latinLnBrk="0">
        <a:lnSpc>
          <a:spcPct val="100000"/>
        </a:lnSpc>
        <a:spcBef>
          <a:spcPts val="4000"/>
        </a:spcBef>
        <a:spcAft>
          <a:spcPts val="0"/>
        </a:spcAft>
        <a:buClrTx/>
        <a:buSzPct val="5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006288"/>
          </a:solidFill>
          <a:uFillTx/>
          <a:latin typeface="+mj-lt"/>
          <a:ea typeface="+mj-ea"/>
          <a:cs typeface="+mj-cs"/>
          <a:sym typeface="Georgia"/>
        </a:defRPr>
      </a:lvl6pPr>
      <a:lvl7pPr marL="3200400" marR="0" indent="-457200" algn="l" defTabSz="584200" rtl="0" latinLnBrk="0">
        <a:lnSpc>
          <a:spcPct val="100000"/>
        </a:lnSpc>
        <a:spcBef>
          <a:spcPts val="4000"/>
        </a:spcBef>
        <a:spcAft>
          <a:spcPts val="0"/>
        </a:spcAft>
        <a:buClrTx/>
        <a:buSzPct val="5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006288"/>
          </a:solidFill>
          <a:uFillTx/>
          <a:latin typeface="+mj-lt"/>
          <a:ea typeface="+mj-ea"/>
          <a:cs typeface="+mj-cs"/>
          <a:sym typeface="Georgia"/>
        </a:defRPr>
      </a:lvl7pPr>
      <a:lvl8pPr marL="3657600" marR="0" indent="-457200" algn="l" defTabSz="584200" rtl="0" latinLnBrk="0">
        <a:lnSpc>
          <a:spcPct val="100000"/>
        </a:lnSpc>
        <a:spcBef>
          <a:spcPts val="4000"/>
        </a:spcBef>
        <a:spcAft>
          <a:spcPts val="0"/>
        </a:spcAft>
        <a:buClrTx/>
        <a:buSzPct val="5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006288"/>
          </a:solidFill>
          <a:uFillTx/>
          <a:latin typeface="+mj-lt"/>
          <a:ea typeface="+mj-ea"/>
          <a:cs typeface="+mj-cs"/>
          <a:sym typeface="Georgia"/>
        </a:defRPr>
      </a:lvl8pPr>
      <a:lvl9pPr marL="4114800" marR="0" indent="-457200" algn="l" defTabSz="584200" rtl="0" latinLnBrk="0">
        <a:lnSpc>
          <a:spcPct val="100000"/>
        </a:lnSpc>
        <a:spcBef>
          <a:spcPts val="4000"/>
        </a:spcBef>
        <a:spcAft>
          <a:spcPts val="0"/>
        </a:spcAft>
        <a:buClrTx/>
        <a:buSzPct val="5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006288"/>
          </a:solidFill>
          <a:uFillTx/>
          <a:latin typeface="+mj-lt"/>
          <a:ea typeface="+mj-ea"/>
          <a:cs typeface="+mj-cs"/>
          <a:sym typeface="Georgia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s-line-1.png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wave-line.png"/>
          <p:cNvPicPr>
            <a:picLocks noChangeAspect="1"/>
          </p:cNvPicPr>
          <p:nvPr/>
        </p:nvPicPr>
        <p:blipFill>
          <a:blip r:embed="rId2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" name="wave-line.png"/>
          <p:cNvPicPr>
            <a:picLocks noChangeAspect="1"/>
          </p:cNvPicPr>
          <p:nvPr/>
        </p:nvPicPr>
        <p:blipFill>
          <a:blip r:embed="rId2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lines-vert-line.png"/>
          <p:cNvPicPr>
            <a:picLocks noChangeAspect="1"/>
          </p:cNvPicPr>
          <p:nvPr/>
        </p:nvPicPr>
        <p:blipFill>
          <a:blip r:embed="rId2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lines-line-1.png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wave-line.png"/>
          <p:cNvPicPr>
            <a:picLocks noChangeAspect="1"/>
          </p:cNvPicPr>
          <p:nvPr/>
        </p:nvPicPr>
        <p:blipFill>
          <a:blip r:embed="rId2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2" name="wave-line.png"/>
          <p:cNvPicPr>
            <a:picLocks noChangeAspect="1"/>
          </p:cNvPicPr>
          <p:nvPr/>
        </p:nvPicPr>
        <p:blipFill>
          <a:blip r:embed="rId2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lines-vert-line.png"/>
          <p:cNvPicPr>
            <a:picLocks noChangeAspect="1"/>
          </p:cNvPicPr>
          <p:nvPr/>
        </p:nvPicPr>
        <p:blipFill>
          <a:blip r:embed="rId2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xfrm>
            <a:off x="1270000" y="6223000"/>
            <a:ext cx="10464800" cy="148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1270000" y="7696200"/>
            <a:ext cx="10464800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xfrm>
            <a:off x="6279642" y="9296400"/>
            <a:ext cx="432817" cy="406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200">
                <a:solidFill>
                  <a:srgbClr val="006288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2450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5pPr>
      <a:lvl6pPr marL="2768600" marR="0" indent="-482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50000"/>
        <a:buFontTx/>
        <a:buBlip>
          <a:blip r:embed="rId26"/>
        </a:buBlip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6pPr>
      <a:lvl7pPr marL="3225800" marR="0" indent="-482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50000"/>
        <a:buFontTx/>
        <a:buBlip>
          <a:blip r:embed="rId26"/>
        </a:buBlip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7pPr>
      <a:lvl8pPr marL="3683000" marR="0" indent="-482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50000"/>
        <a:buFontTx/>
        <a:buBlip>
          <a:blip r:embed="rId26"/>
        </a:buBlip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8pPr>
      <a:lvl9pPr marL="4140200" marR="0" indent="-482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50000"/>
        <a:buFontTx/>
        <a:buBlip>
          <a:blip r:embed="rId26"/>
        </a:buBlip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s-line-1.png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wave-line.png"/>
          <p:cNvPicPr>
            <a:picLocks noChangeAspect="1"/>
          </p:cNvPicPr>
          <p:nvPr/>
        </p:nvPicPr>
        <p:blipFill>
          <a:blip r:embed="rId2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4" name="wave-line.png"/>
          <p:cNvPicPr>
            <a:picLocks noChangeAspect="1"/>
          </p:cNvPicPr>
          <p:nvPr/>
        </p:nvPicPr>
        <p:blipFill>
          <a:blip r:embed="rId2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lines-vert-line.png"/>
          <p:cNvPicPr>
            <a:picLocks noChangeAspect="1"/>
          </p:cNvPicPr>
          <p:nvPr/>
        </p:nvPicPr>
        <p:blipFill>
          <a:blip r:embed="rId2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lines-line-1.png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647700" y="8864600"/>
            <a:ext cx="11798300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wave-line.png"/>
          <p:cNvPicPr>
            <a:picLocks noChangeAspect="1"/>
          </p:cNvPicPr>
          <p:nvPr/>
        </p:nvPicPr>
        <p:blipFill>
          <a:blip r:embed="rId23">
            <a:extLst/>
          </a:blip>
          <a:srcRect l="16094" t="82" r="38169" b="147"/>
          <a:stretch>
            <a:fillRect/>
          </a:stretch>
        </p:blipFill>
        <p:spPr>
          <a:xfrm>
            <a:off x="799799" y="597015"/>
            <a:ext cx="11366898" cy="13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21600" y="0"/>
                </a:lnTo>
                <a:lnTo>
                  <a:pt x="1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2" name="wave-line.png"/>
          <p:cNvPicPr>
            <a:picLocks noChangeAspect="1"/>
          </p:cNvPicPr>
          <p:nvPr/>
        </p:nvPicPr>
        <p:blipFill>
          <a:blip r:embed="rId23">
            <a:extLst/>
          </a:blip>
          <a:srcRect l="16504" r="50434"/>
          <a:stretch>
            <a:fillRect/>
          </a:stretch>
        </p:blipFill>
        <p:spPr>
          <a:xfrm rot="5400000">
            <a:off x="-3378366" y="4686136"/>
            <a:ext cx="8216904" cy="14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4761" t="2928" r="10188"/>
          <a:stretch>
            <a:fillRect/>
          </a:stretch>
        </p:blipFill>
        <p:spPr>
          <a:xfrm rot="16199985">
            <a:off x="-4244962" y="4772011"/>
            <a:ext cx="9753601" cy="209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t="5872" b="5892"/>
          <a:stretch>
            <a:fillRect/>
          </a:stretch>
        </p:blipFill>
        <p:spPr>
          <a:xfrm rot="21599984">
            <a:off x="698498" y="469906"/>
            <a:ext cx="11468107" cy="190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53986" t="2927" r="41139"/>
          <a:stretch>
            <a:fillRect/>
          </a:stretch>
        </p:blipFill>
        <p:spPr>
          <a:xfrm rot="21599984">
            <a:off x="12439649" y="9010646"/>
            <a:ext cx="558803" cy="209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dots-line-cropped.png"/>
          <p:cNvPicPr>
            <a:picLocks noChangeAspect="1"/>
          </p:cNvPicPr>
          <p:nvPr/>
        </p:nvPicPr>
        <p:blipFill>
          <a:blip r:embed="rId24">
            <a:extLst/>
          </a:blip>
          <a:srcRect l="37929" t="2926" r="56976"/>
          <a:stretch>
            <a:fillRect/>
          </a:stretch>
        </p:blipFill>
        <p:spPr>
          <a:xfrm rot="21599984">
            <a:off x="6349" y="9010652"/>
            <a:ext cx="584203" cy="209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lines-vert-line.png"/>
          <p:cNvPicPr>
            <a:picLocks noChangeAspect="1"/>
          </p:cNvPicPr>
          <p:nvPr/>
        </p:nvPicPr>
        <p:blipFill>
          <a:blip r:embed="rId25">
            <a:extLst/>
          </a:blip>
          <a:stretch>
            <a:fillRect/>
          </a:stretch>
        </p:blipFill>
        <p:spPr>
          <a:xfrm>
            <a:off x="12153900" y="361949"/>
            <a:ext cx="317500" cy="872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xfrm>
            <a:off x="1270000" y="6223000"/>
            <a:ext cx="10464800" cy="148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1270000" y="7696200"/>
            <a:ext cx="10464800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xfrm>
            <a:off x="6279642" y="9296400"/>
            <a:ext cx="432817" cy="406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200">
                <a:solidFill>
                  <a:srgbClr val="006288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0067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0" i="1" u="none" strike="noStrike" cap="none" spc="0" baseline="0">
          <a:ln>
            <a:noFill/>
          </a:ln>
          <a:solidFill>
            <a:srgbClr val="292929">
              <a:alpha val="93000"/>
            </a:srgbClr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5pPr>
      <a:lvl6pPr marL="2768600" marR="0" indent="-482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50000"/>
        <a:buFontTx/>
        <a:buBlip>
          <a:blip r:embed="rId26"/>
        </a:buBlip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6pPr>
      <a:lvl7pPr marL="3225800" marR="0" indent="-482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50000"/>
        <a:buFontTx/>
        <a:buBlip>
          <a:blip r:embed="rId26"/>
        </a:buBlip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7pPr>
      <a:lvl8pPr marL="3683000" marR="0" indent="-482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50000"/>
        <a:buFontTx/>
        <a:buBlip>
          <a:blip r:embed="rId26"/>
        </a:buBlip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8pPr>
      <a:lvl9pPr marL="4140200" marR="0" indent="-482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50000"/>
        <a:buFontTx/>
        <a:buBlip>
          <a:blip r:embed="rId26"/>
        </a:buBlip>
        <a:tabLst/>
        <a:defRPr sz="3800" b="0" i="1" u="none" strike="noStrike" cap="none" spc="0" baseline="0">
          <a:ln>
            <a:noFill/>
          </a:ln>
          <a:solidFill>
            <a:srgbClr val="C2453A"/>
          </a:solidFill>
          <a:uFillTx/>
          <a:latin typeface="Georgia"/>
          <a:ea typeface="Georgia"/>
          <a:cs typeface="Georgia"/>
          <a:sym typeface="Georgia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3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13" Type="http://schemas.openxmlformats.org/officeDocument/2006/relationships/diagramColors" Target="../diagrams/colors6.xml"/><Relationship Id="rId3" Type="http://schemas.openxmlformats.org/officeDocument/2006/relationships/image" Target="../media/image2.jpg"/><Relationship Id="rId7" Type="http://schemas.openxmlformats.org/officeDocument/2006/relationships/diagramQuickStyle" Target="../diagrams/quickStyle5.xml"/><Relationship Id="rId12" Type="http://schemas.openxmlformats.org/officeDocument/2006/relationships/diagramQuickStyle" Target="../diagrams/quickStyl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5.xml"/><Relationship Id="rId11" Type="http://schemas.openxmlformats.org/officeDocument/2006/relationships/diagramLayout" Target="../diagrams/layout6.xml"/><Relationship Id="rId5" Type="http://schemas.openxmlformats.org/officeDocument/2006/relationships/diagramData" Target="../diagrams/data5.xml"/><Relationship Id="rId10" Type="http://schemas.openxmlformats.org/officeDocument/2006/relationships/diagramData" Target="../diagrams/data6.xml"/><Relationship Id="rId4" Type="http://schemas.openxmlformats.org/officeDocument/2006/relationships/image" Target="../media/image23.jpeg"/><Relationship Id="rId9" Type="http://schemas.microsoft.com/office/2007/relationships/diagramDrawing" Target="../diagrams/drawing5.xml"/><Relationship Id="rId14" Type="http://schemas.microsoft.com/office/2007/relationships/diagramDrawing" Target="../diagrams/drawing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2.jpg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27.gif"/><Relationship Id="rId9" Type="http://schemas.microsoft.com/office/2007/relationships/diagramDrawing" Target="../diagrams/drawing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jp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diagramLayout" Target="../diagrams/layout10.xml"/><Relationship Id="rId7" Type="http://schemas.openxmlformats.org/officeDocument/2006/relationships/image" Target="../media/image33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Shape 469"/>
          <p:cNvSpPr>
            <a:spLocks noGrp="1"/>
          </p:cNvSpPr>
          <p:nvPr>
            <p:ph type="title"/>
          </p:nvPr>
        </p:nvSpPr>
        <p:spPr>
          <a:xfrm>
            <a:off x="1209811" y="2500534"/>
            <a:ext cx="10657187" cy="417646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3600" b="1" i="0">
                <a:solidFill>
                  <a:srgbClr val="0433FF"/>
                </a:solidFill>
                <a:latin typeface="Cambria"/>
                <a:ea typeface="Cambria"/>
                <a:cs typeface="Cambria"/>
                <a:sym typeface="Cambria"/>
              </a:defRPr>
            </a:pPr>
            <a:r>
              <a:rPr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dirty="0">
                <a:solidFill>
                  <a:schemeClr val="accent1">
                    <a:lumMod val="50000"/>
                  </a:schemeClr>
                </a:solidFill>
              </a:rPr>
            </a:br>
            <a:r>
              <a:rPr dirty="0">
                <a:solidFill>
                  <a:schemeClr val="accent1">
                    <a:lumMod val="50000"/>
                  </a:schemeClr>
                </a:solidFill>
              </a:rPr>
              <a:t>‘</a:t>
            </a:r>
            <a:r>
              <a:rPr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Mitos</a:t>
            </a:r>
            <a: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creencias</a:t>
            </a:r>
            <a: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</a:t>
            </a:r>
            <a: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</a:t>
            </a:r>
            <a: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comportamientos</a:t>
            </a:r>
            <a: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suicidas</a:t>
            </a:r>
            <a: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</a:t>
            </a:r>
            <a: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personal </a:t>
            </a:r>
            <a:r>
              <a:rPr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sanitario</a:t>
            </a:r>
            <a: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de </a:t>
            </a:r>
            <a:r>
              <a:rPr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emergencias</a:t>
            </a:r>
            <a: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ciudad de Necochea</a:t>
            </a:r>
            <a:r>
              <a:rPr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it-IT" sz="3200" dirty="0">
                <a:solidFill>
                  <a:schemeClr val="accent1">
                    <a:lumMod val="50000"/>
                  </a:schemeClr>
                </a:solidFill>
                <a:latin typeface="Baskerville Old Face"/>
                <a:ea typeface="Baskerville Old Face"/>
                <a:cs typeface="Baskerville Old Face"/>
                <a:sym typeface="Baskerville Old Face"/>
              </a:rPr>
              <a:t>Tesistas: Belén Iribarne – Cecilia </a:t>
            </a:r>
            <a:r>
              <a:rPr lang="it-IT" sz="3200" dirty="0" smtClean="0">
                <a:solidFill>
                  <a:schemeClr val="accent1">
                    <a:lumMod val="50000"/>
                  </a:schemeClr>
                </a:solidFill>
                <a:latin typeface="Baskerville Old Face"/>
                <a:ea typeface="Baskerville Old Face"/>
                <a:cs typeface="Baskerville Old Face"/>
                <a:sym typeface="Baskerville Old Face"/>
              </a:rPr>
              <a:t>Crugnale</a:t>
            </a:r>
            <a:r>
              <a:rPr lang="it-IT" sz="3200" dirty="0">
                <a:solidFill>
                  <a:schemeClr val="accent1">
                    <a:lumMod val="50000"/>
                  </a:schemeClr>
                </a:solidFill>
                <a:latin typeface="Baskerville Old Face"/>
                <a:ea typeface="Baskerville Old Face"/>
                <a:cs typeface="Baskerville Old Face"/>
                <a:sym typeface="Baskerville Old Face"/>
              </a:rPr>
              <a:t/>
            </a:r>
            <a:br>
              <a:rPr lang="it-IT" sz="3200" dirty="0">
                <a:solidFill>
                  <a:schemeClr val="accent1">
                    <a:lumMod val="50000"/>
                  </a:schemeClr>
                </a:solidFill>
                <a:latin typeface="Baskerville Old Face"/>
                <a:ea typeface="Baskerville Old Face"/>
                <a:cs typeface="Baskerville Old Face"/>
                <a:sym typeface="Baskerville Old Face"/>
              </a:rPr>
            </a:br>
            <a:r>
              <a:rPr sz="3200" b="1" dirty="0" err="1" smtClean="0">
                <a:solidFill>
                  <a:schemeClr val="accent1">
                    <a:lumMod val="50000"/>
                  </a:schemeClr>
                </a:solidFill>
                <a:latin typeface="Baskerville Old Face"/>
                <a:ea typeface="Baskerville Old Face"/>
                <a:cs typeface="Baskerville Old Face"/>
                <a:sym typeface="Baskerville Old Face"/>
              </a:rPr>
              <a:t>Supervisora</a:t>
            </a:r>
            <a:r>
              <a:rPr sz="3200" b="0" dirty="0">
                <a:solidFill>
                  <a:schemeClr val="accent1">
                    <a:lumMod val="50000"/>
                  </a:schemeClr>
                </a:solidFill>
                <a:latin typeface="Baskerville Old Face"/>
                <a:ea typeface="Baskerville Old Face"/>
                <a:cs typeface="Baskerville Old Face"/>
                <a:sym typeface="Baskerville Old Face"/>
              </a:rPr>
              <a:t>: </a:t>
            </a:r>
            <a:r>
              <a:rPr lang="es-ES" sz="3200" i="0" dirty="0" err="1">
                <a:solidFill>
                  <a:schemeClr val="accent1">
                    <a:lumMod val="50000"/>
                  </a:schemeClr>
                </a:solidFill>
                <a:latin typeface="Baskerville Old Face"/>
                <a:ea typeface="Baskerville Old Face"/>
                <a:cs typeface="Baskerville Old Face"/>
                <a:sym typeface="Baskerville Old Face"/>
              </a:rPr>
              <a:t>Esp</a:t>
            </a:r>
            <a:r>
              <a:rPr sz="3200" i="0" dirty="0">
                <a:solidFill>
                  <a:schemeClr val="accent1">
                    <a:lumMod val="50000"/>
                  </a:schemeClr>
                </a:solidFill>
                <a:latin typeface="Baskerville Old Face"/>
                <a:ea typeface="Baskerville Old Face"/>
                <a:cs typeface="Baskerville Old Face"/>
                <a:sym typeface="Baskerville Old Face"/>
              </a:rPr>
              <a:t>. </a:t>
            </a:r>
            <a:r>
              <a:rPr sz="3200" i="0" dirty="0" err="1">
                <a:solidFill>
                  <a:schemeClr val="accent1">
                    <a:lumMod val="50000"/>
                  </a:schemeClr>
                </a:solidFill>
                <a:latin typeface="Baskerville Old Face"/>
                <a:ea typeface="Baskerville Old Face"/>
                <a:cs typeface="Baskerville Old Face"/>
                <a:sym typeface="Baskerville Old Face"/>
              </a:rPr>
              <a:t>Aixa</a:t>
            </a:r>
            <a:r>
              <a:rPr sz="3200" i="0" dirty="0">
                <a:solidFill>
                  <a:schemeClr val="accent1">
                    <a:lumMod val="50000"/>
                  </a:schemeClr>
                </a:solidFill>
                <a:latin typeface="Baskerville Old Face"/>
                <a:ea typeface="Baskerville Old Face"/>
                <a:cs typeface="Baskerville Old Face"/>
                <a:sym typeface="Baskerville Old Face"/>
              </a:rPr>
              <a:t> L. </a:t>
            </a:r>
            <a:r>
              <a:rPr sz="3200" i="0" dirty="0" smtClean="0">
                <a:solidFill>
                  <a:schemeClr val="accent1">
                    <a:lumMod val="50000"/>
                  </a:schemeClr>
                </a:solidFill>
                <a:latin typeface="Baskerville Old Face"/>
                <a:ea typeface="Baskerville Old Face"/>
                <a:cs typeface="Baskerville Old Face"/>
                <a:sym typeface="Baskerville Old Face"/>
              </a:rPr>
              <a:t>Galarza</a:t>
            </a:r>
            <a:endParaRPr sz="3200" i="0" dirty="0">
              <a:solidFill>
                <a:schemeClr val="accent1">
                  <a:lumMod val="50000"/>
                </a:schemeClr>
              </a:solidFill>
              <a:latin typeface="Baskerville Old Face"/>
              <a:ea typeface="Baskerville Old Face"/>
              <a:cs typeface="Baskerville Old Face"/>
              <a:sym typeface="Baskerville Old Face"/>
            </a:endParaRPr>
          </a:p>
        </p:txBody>
      </p:sp>
      <p:pic>
        <p:nvPicPr>
          <p:cNvPr id="470" name="image1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18222" y="6604992"/>
            <a:ext cx="3024337" cy="4439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0"/>
                </a:moveTo>
                <a:cubicBezTo>
                  <a:pt x="1613" y="0"/>
                  <a:pt x="0" y="1098"/>
                  <a:pt x="0" y="2453"/>
                </a:cubicBezTo>
                <a:lnTo>
                  <a:pt x="0" y="19147"/>
                </a:lnTo>
                <a:cubicBezTo>
                  <a:pt x="0" y="20502"/>
                  <a:pt x="1613" y="21600"/>
                  <a:pt x="3600" y="21600"/>
                </a:cubicBezTo>
                <a:lnTo>
                  <a:pt x="18000" y="21600"/>
                </a:lnTo>
                <a:cubicBezTo>
                  <a:pt x="19987" y="21600"/>
                  <a:pt x="21600" y="20502"/>
                  <a:pt x="21600" y="19147"/>
                </a:cubicBezTo>
                <a:lnTo>
                  <a:pt x="21600" y="2453"/>
                </a:lnTo>
                <a:cubicBezTo>
                  <a:pt x="21600" y="1098"/>
                  <a:pt x="19987" y="0"/>
                  <a:pt x="18000" y="0"/>
                </a:cubicBezTo>
                <a:lnTo>
                  <a:pt x="3600" y="0"/>
                </a:lnTo>
                <a:close/>
              </a:path>
            </a:pathLst>
          </a:custGeom>
          <a:ln w="12700">
            <a:miter lim="400000"/>
          </a:ln>
          <a:effectLst>
            <a:outerShdw blurRad="152400" dist="12000" dir="900000" rotWithShape="0">
              <a:srgbClr val="000000">
                <a:alpha val="30000"/>
              </a:srgbClr>
            </a:outerShdw>
          </a:effectLst>
        </p:spPr>
      </p:pic>
      <p:pic>
        <p:nvPicPr>
          <p:cNvPr id="4" name="Picture 11" descr="C:\Users\aixa\Dropbox\GIEPSI\Logo Universida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34848" y="874157"/>
            <a:ext cx="1560173" cy="1076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logo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68" y="743524"/>
            <a:ext cx="1296144" cy="1306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03947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45816" y="124272"/>
            <a:ext cx="10464800" cy="2349500"/>
          </a:xfrm>
          <a:noFill/>
        </p:spPr>
        <p:txBody>
          <a:bodyPr>
            <a:normAutofit/>
          </a:bodyPr>
          <a:lstStyle/>
          <a:p>
            <a:r>
              <a:rPr lang="es-ES" sz="8800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Objetivos</a:t>
            </a:r>
            <a:endParaRPr lang="es-ES" sz="8800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"/>
          </p:nvPr>
        </p:nvSpPr>
        <p:spPr>
          <a:xfrm>
            <a:off x="741760" y="2932584"/>
            <a:ext cx="6696744" cy="7253064"/>
          </a:xfrm>
        </p:spPr>
        <p:txBody>
          <a:bodyPr>
            <a:normAutofit fontScale="62500" lnSpcReduction="20000"/>
          </a:bodyPr>
          <a:lstStyle/>
          <a:p>
            <a:pPr marL="742950" lvl="0" indent="-74295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+mj-lt"/>
              <a:buAutoNum type="alphaLcParenR"/>
            </a:pPr>
            <a:r>
              <a:rPr lang="es-ES" sz="40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  <a:sym typeface="Marker Felt"/>
              </a:rPr>
              <a:t>Indagar las creencias e identificar mitos y prejuicios en actores sociales que deben asistir a personas que presentan ideaciones y comportamientos suicidas.</a:t>
            </a:r>
          </a:p>
          <a:p>
            <a:pPr marL="742950" lvl="0" indent="-74295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+mj-lt"/>
              <a:buAutoNum type="alphaLcParenR"/>
            </a:pPr>
            <a:r>
              <a:rPr lang="es-ES" sz="40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  <a:sym typeface="Marker Felt"/>
              </a:rPr>
              <a:t>Analizar el impacto de estas creencias en el manejo y modos de intervención.</a:t>
            </a:r>
          </a:p>
          <a:p>
            <a:pPr marL="742950" lvl="0" indent="-74295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+mj-lt"/>
              <a:buAutoNum type="alphaLcParenR"/>
            </a:pPr>
            <a:r>
              <a:rPr lang="es-ES" sz="40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  <a:sym typeface="Marker Felt"/>
              </a:rPr>
              <a:t>Determinar la presencia de diferencias significativas según género, años de ejercicio y profesión.</a:t>
            </a:r>
          </a:p>
          <a:p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4" r="23914"/>
          <a:stretch>
            <a:fillRect/>
          </a:stretch>
        </p:blipFill>
        <p:spPr>
          <a:xfrm>
            <a:off x="7654528" y="2716560"/>
            <a:ext cx="5098961" cy="67939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811280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arallelogram 14"/>
          <p:cNvSpPr/>
          <p:nvPr/>
        </p:nvSpPr>
        <p:spPr>
          <a:xfrm>
            <a:off x="6286377" y="2704281"/>
            <a:ext cx="5976664" cy="1718175"/>
          </a:xfrm>
          <a:custGeom>
            <a:avLst/>
            <a:gdLst>
              <a:gd name="connsiteX0" fmla="*/ 0 w 6120678"/>
              <a:gd name="connsiteY0" fmla="*/ 1424386 h 1424386"/>
              <a:gd name="connsiteX1" fmla="*/ 356097 w 6120678"/>
              <a:gd name="connsiteY1" fmla="*/ 0 h 1424386"/>
              <a:gd name="connsiteX2" fmla="*/ 6120678 w 6120678"/>
              <a:gd name="connsiteY2" fmla="*/ 0 h 1424386"/>
              <a:gd name="connsiteX3" fmla="*/ 5764582 w 6120678"/>
              <a:gd name="connsiteY3" fmla="*/ 1424386 h 1424386"/>
              <a:gd name="connsiteX4" fmla="*/ 0 w 6120678"/>
              <a:gd name="connsiteY4" fmla="*/ 1424386 h 1424386"/>
              <a:gd name="connsiteX0" fmla="*/ 0 w 6120678"/>
              <a:gd name="connsiteY0" fmla="*/ 1557736 h 1557736"/>
              <a:gd name="connsiteX1" fmla="*/ 203697 w 6120678"/>
              <a:gd name="connsiteY1" fmla="*/ 0 h 1557736"/>
              <a:gd name="connsiteX2" fmla="*/ 6120678 w 6120678"/>
              <a:gd name="connsiteY2" fmla="*/ 133350 h 1557736"/>
              <a:gd name="connsiteX3" fmla="*/ 5764582 w 6120678"/>
              <a:gd name="connsiteY3" fmla="*/ 1557736 h 1557736"/>
              <a:gd name="connsiteX4" fmla="*/ 0 w 6120678"/>
              <a:gd name="connsiteY4" fmla="*/ 1557736 h 1557736"/>
              <a:gd name="connsiteX0" fmla="*/ 0 w 5815878"/>
              <a:gd name="connsiteY0" fmla="*/ 1557736 h 1557736"/>
              <a:gd name="connsiteX1" fmla="*/ 203697 w 5815878"/>
              <a:gd name="connsiteY1" fmla="*/ 0 h 1557736"/>
              <a:gd name="connsiteX2" fmla="*/ 5815878 w 5815878"/>
              <a:gd name="connsiteY2" fmla="*/ 38100 h 1557736"/>
              <a:gd name="connsiteX3" fmla="*/ 5764582 w 5815878"/>
              <a:gd name="connsiteY3" fmla="*/ 1557736 h 1557736"/>
              <a:gd name="connsiteX4" fmla="*/ 0 w 5815878"/>
              <a:gd name="connsiteY4" fmla="*/ 1557736 h 1557736"/>
              <a:gd name="connsiteX0" fmla="*/ 0 w 5764582"/>
              <a:gd name="connsiteY0" fmla="*/ 1595836 h 1595836"/>
              <a:gd name="connsiteX1" fmla="*/ 203697 w 5764582"/>
              <a:gd name="connsiteY1" fmla="*/ 38100 h 1595836"/>
              <a:gd name="connsiteX2" fmla="*/ 5739678 w 5764582"/>
              <a:gd name="connsiteY2" fmla="*/ 0 h 1595836"/>
              <a:gd name="connsiteX3" fmla="*/ 5764582 w 5764582"/>
              <a:gd name="connsiteY3" fmla="*/ 1595836 h 1595836"/>
              <a:gd name="connsiteX4" fmla="*/ 0 w 5764582"/>
              <a:gd name="connsiteY4" fmla="*/ 1595836 h 1595836"/>
              <a:gd name="connsiteX0" fmla="*/ 0 w 5764582"/>
              <a:gd name="connsiteY0" fmla="*/ 1595836 h 1595836"/>
              <a:gd name="connsiteX1" fmla="*/ 51297 w 5764582"/>
              <a:gd name="connsiteY1" fmla="*/ 38100 h 1595836"/>
              <a:gd name="connsiteX2" fmla="*/ 5739678 w 5764582"/>
              <a:gd name="connsiteY2" fmla="*/ 0 h 1595836"/>
              <a:gd name="connsiteX3" fmla="*/ 5764582 w 5764582"/>
              <a:gd name="connsiteY3" fmla="*/ 1595836 h 1595836"/>
              <a:gd name="connsiteX4" fmla="*/ 0 w 5764582"/>
              <a:gd name="connsiteY4" fmla="*/ 1595836 h 1595836"/>
              <a:gd name="connsiteX0" fmla="*/ 0 w 5764582"/>
              <a:gd name="connsiteY0" fmla="*/ 1557736 h 1557736"/>
              <a:gd name="connsiteX1" fmla="*/ 51297 w 5764582"/>
              <a:gd name="connsiteY1" fmla="*/ 0 h 1557736"/>
              <a:gd name="connsiteX2" fmla="*/ 5739678 w 5764582"/>
              <a:gd name="connsiteY2" fmla="*/ 19050 h 1557736"/>
              <a:gd name="connsiteX3" fmla="*/ 5764582 w 5764582"/>
              <a:gd name="connsiteY3" fmla="*/ 1557736 h 1557736"/>
              <a:gd name="connsiteX4" fmla="*/ 0 w 5764582"/>
              <a:gd name="connsiteY4" fmla="*/ 1557736 h 15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4582" h="1557736">
                <a:moveTo>
                  <a:pt x="0" y="1557736"/>
                </a:moveTo>
                <a:lnTo>
                  <a:pt x="51297" y="0"/>
                </a:lnTo>
                <a:lnTo>
                  <a:pt x="5739678" y="19050"/>
                </a:lnTo>
                <a:lnTo>
                  <a:pt x="5764582" y="1557736"/>
                </a:lnTo>
                <a:lnTo>
                  <a:pt x="0" y="1557736"/>
                </a:lnTo>
                <a:close/>
              </a:path>
            </a:pathLst>
          </a:cu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  <a:tileRect/>
          </a:gradFill>
          <a:ln w="12700" cap="flat">
            <a:solidFill>
              <a:schemeClr val="accent5">
                <a:lumMod val="7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11" name="Striped Right Arrow 10"/>
          <p:cNvSpPr/>
          <p:nvPr/>
        </p:nvSpPr>
        <p:spPr>
          <a:xfrm>
            <a:off x="808879" y="2704281"/>
            <a:ext cx="5423548" cy="1924060"/>
          </a:xfrm>
          <a:prstGeom prst="stripedRightArrow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  <a:tileRect/>
          </a:gradFill>
          <a:ln w="12700" cap="flat">
            <a:solidFill>
              <a:schemeClr val="accent5">
                <a:lumMod val="7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8653" y="340296"/>
            <a:ext cx="10464800" cy="2160240"/>
          </a:xfrm>
        </p:spPr>
        <p:txBody>
          <a:bodyPr>
            <a:normAutofit/>
          </a:bodyPr>
          <a:lstStyle/>
          <a:p>
            <a:r>
              <a:rPr lang="es-ES" sz="7200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Métodos y Técnicas</a:t>
            </a:r>
            <a:endParaRPr lang="es-ES" sz="6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911524"/>
              </p:ext>
            </p:extLst>
          </p:nvPr>
        </p:nvGraphicFramePr>
        <p:xfrm>
          <a:off x="1282771" y="5524872"/>
          <a:ext cx="10980271" cy="416655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845180"/>
                <a:gridCol w="1264548"/>
                <a:gridCol w="3870543"/>
              </a:tblGrid>
              <a:tr h="5546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SERVICIO</a:t>
                      </a:r>
                      <a:endParaRPr lang="es-ES" sz="36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n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PROFESIÓN</a:t>
                      </a:r>
                      <a:endParaRPr lang="es-ES" sz="36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30110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Asistencia al Suicida 135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5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557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3 Voluntarios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</a:endParaRPr>
                    </a:p>
                    <a:p>
                      <a:pPr marL="11557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1 Lic. en Psicología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</a:endParaRPr>
                    </a:p>
                    <a:p>
                      <a:pPr marL="11557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1 Lic. en Servicio Social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16637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87555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Cuartel de Bomberos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8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557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6 Bomberos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</a:endParaRPr>
                    </a:p>
                    <a:p>
                      <a:pPr marL="11557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2 Policías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16637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30110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Neuropsiquiátrico Dr. </a:t>
                      </a:r>
                      <a:r>
                        <a:rPr lang="es-ES_tradnl" sz="2400" b="1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Taraborelli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7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557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2 Enfermeras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</a:endParaRPr>
                    </a:p>
                    <a:p>
                      <a:pPr marL="11557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3 Lic. en Psicología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</a:endParaRPr>
                    </a:p>
                    <a:p>
                      <a:pPr marL="11557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askerville Old Face" pitchFamily="18" charset="0"/>
                        </a:rPr>
                        <a:t>2 Psiquiatras</a:t>
                      </a:r>
                      <a:endParaRPr lang="es-ES" sz="3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Baskerville Old Face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16637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82770" y="4760949"/>
            <a:ext cx="10836254" cy="59503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2060">
                <a:alpha val="4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3200" b="1" i="1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FillTx/>
                <a:latin typeface="Baskerville Old Face" pitchFamily="18" charset="0"/>
                <a:sym typeface="Georgia"/>
              </a:rPr>
              <a:t>Composición muestral según servicio y profesión.</a:t>
            </a:r>
            <a:endParaRPr kumimoji="0" lang="es-ES" sz="3200" b="1" i="1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latin typeface="Baskerville Old Face" pitchFamily="18" charset="0"/>
              <a:sym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3957" y="3199515"/>
            <a:ext cx="5432874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" b="1" dirty="0" smtClean="0">
                <a:solidFill>
                  <a:schemeClr val="accent5">
                    <a:lumMod val="75000"/>
                  </a:schemeClr>
                </a:solidFill>
                <a:latin typeface="Baskerville Old Face" pitchFamily="18" charset="0"/>
              </a:rPr>
              <a:t>Diseño y tipo de estudio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30393" y="2819574"/>
            <a:ext cx="5832648" cy="14875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s-ES" sz="3000" b="1" i="0" u="none" strike="noStrike" cap="none" spc="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Baskerville Old Face" pitchFamily="18" charset="0"/>
                <a:sym typeface="Georgia"/>
              </a:rPr>
              <a:t>No experimental.</a:t>
            </a: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s-ES" sz="3000" b="1" dirty="0" smtClean="0">
                <a:solidFill>
                  <a:schemeClr val="accent5">
                    <a:lumMod val="75000"/>
                  </a:schemeClr>
                </a:solidFill>
                <a:latin typeface="Baskerville Old Face" pitchFamily="18" charset="0"/>
              </a:rPr>
              <a:t>Estudio descriptivo-</a:t>
            </a:r>
            <a:r>
              <a:rPr lang="es-ES" sz="3000" b="1" dirty="0" err="1" smtClean="0">
                <a:solidFill>
                  <a:schemeClr val="accent5">
                    <a:lumMod val="75000"/>
                  </a:schemeClr>
                </a:solidFill>
                <a:latin typeface="Baskerville Old Face" pitchFamily="18" charset="0"/>
              </a:rPr>
              <a:t>correlacional</a:t>
            </a:r>
            <a:r>
              <a:rPr lang="es-ES" sz="3000" b="1" dirty="0" smtClean="0">
                <a:solidFill>
                  <a:schemeClr val="accent5">
                    <a:lumMod val="75000"/>
                  </a:schemeClr>
                </a:solidFill>
                <a:latin typeface="Baskerville Old Face" pitchFamily="18" charset="0"/>
              </a:rPr>
              <a:t>.</a:t>
            </a: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s-ES" sz="3000" b="1" dirty="0" smtClean="0">
                <a:solidFill>
                  <a:schemeClr val="accent5">
                    <a:lumMod val="75000"/>
                  </a:schemeClr>
                </a:solidFill>
                <a:latin typeface="Baskerville Old Face" pitchFamily="18" charset="0"/>
              </a:rPr>
              <a:t>Metodología </a:t>
            </a:r>
            <a:r>
              <a:rPr lang="es-ES" sz="3000" b="1" dirty="0" err="1" smtClean="0">
                <a:solidFill>
                  <a:schemeClr val="accent5">
                    <a:lumMod val="75000"/>
                  </a:schemeClr>
                </a:solidFill>
                <a:latin typeface="Baskerville Old Face" pitchFamily="18" charset="0"/>
              </a:rPr>
              <a:t>cuali</a:t>
            </a:r>
            <a:r>
              <a:rPr lang="es-ES" sz="3000" b="1" dirty="0" smtClean="0">
                <a:solidFill>
                  <a:schemeClr val="accent5">
                    <a:lumMod val="75000"/>
                  </a:schemeClr>
                </a:solidFill>
                <a:latin typeface="Baskerville Old Face" pitchFamily="18" charset="0"/>
              </a:rPr>
              <a:t>-cuantitativa. </a:t>
            </a:r>
          </a:p>
        </p:txBody>
      </p:sp>
    </p:spTree>
    <p:extLst>
      <p:ext uri="{BB962C8B-B14F-4D97-AF65-F5344CB8AC3E}">
        <p14:creationId xmlns:p14="http://schemas.microsoft.com/office/powerpoint/2010/main" val="33463200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Alternate Process 1"/>
          <p:cNvSpPr/>
          <p:nvPr/>
        </p:nvSpPr>
        <p:spPr>
          <a:xfrm>
            <a:off x="2281298" y="1282974"/>
            <a:ext cx="8496943" cy="1080120"/>
          </a:xfrm>
          <a:prstGeom prst="flowChartAlternateProcess">
            <a:avLst/>
          </a:prstGeom>
          <a:blipFill>
            <a:blip r:embed="rId3"/>
            <a:tile tx="0" ty="0" sx="100000" sy="100000" flip="none" algn="tl"/>
          </a:blipFill>
          <a:ln w="12700" cap="flat">
            <a:noFill/>
            <a:miter lim="400000"/>
          </a:ln>
          <a:effectLst>
            <a:glow rad="228600">
              <a:srgbClr val="005426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489210" y="1639345"/>
            <a:ext cx="10081120" cy="8307444"/>
          </a:xfrm>
        </p:spPr>
        <p:txBody>
          <a:bodyPr>
            <a:normAutofit lnSpcReduction="10000"/>
          </a:bodyPr>
          <a:lstStyle/>
          <a:p>
            <a:pPr marL="514350" indent="-514350" algn="ctr" defTabSz="543305">
              <a:lnSpc>
                <a:spcPct val="170000"/>
              </a:lnSpc>
              <a:spcBef>
                <a:spcPts val="600"/>
              </a:spcBef>
              <a:spcAft>
                <a:spcPts val="1200"/>
              </a:spcAft>
              <a:buSzTx/>
              <a:buAutoNum type="arabicPeriod"/>
              <a:defRPr sz="2600" b="1"/>
            </a:pPr>
            <a:r>
              <a:rPr lang="es-ES" sz="2900" i="1" u="sng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Bookman Old Style" pitchFamily="18" charset="0"/>
              </a:rPr>
              <a:t>Entrevista Individual Semiestructurada.</a:t>
            </a:r>
          </a:p>
          <a:p>
            <a:pPr algn="ctr" defTabSz="543305">
              <a:lnSpc>
                <a:spcPct val="170000"/>
              </a:lnSpc>
              <a:spcBef>
                <a:spcPts val="600"/>
              </a:spcBef>
              <a:spcAft>
                <a:spcPts val="1200"/>
              </a:spcAft>
              <a:buSzTx/>
              <a:buFont typeface="Wingdings" pitchFamily="2" charset="2"/>
              <a:buChar char="ü"/>
              <a:defRPr sz="2600" b="1"/>
            </a:pPr>
            <a:r>
              <a:rPr lang="es-ES" sz="2800" dirty="0" smtClean="0">
                <a:latin typeface="Bookman Old Style" pitchFamily="18" charset="0"/>
              </a:rPr>
              <a:t>Datos sociodemográficos y profesionales.</a:t>
            </a:r>
          </a:p>
          <a:p>
            <a:pPr algn="ctr" defTabSz="543305">
              <a:lnSpc>
                <a:spcPct val="170000"/>
              </a:lnSpc>
              <a:spcBef>
                <a:spcPts val="600"/>
              </a:spcBef>
              <a:buSzTx/>
              <a:buFont typeface="Wingdings" pitchFamily="2" charset="2"/>
              <a:buChar char="ü"/>
              <a:defRPr sz="2600" b="1"/>
            </a:pPr>
            <a:r>
              <a:rPr lang="es-ES" sz="2800" dirty="0" smtClean="0">
                <a:latin typeface="Bookman Old Style" pitchFamily="18" charset="0"/>
              </a:rPr>
              <a:t>Preguntas organizadas en </a:t>
            </a:r>
            <a:r>
              <a:rPr lang="es-E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r>
              <a:rPr lang="es-ES" sz="2800" i="1" dirty="0" smtClean="0">
                <a:latin typeface="Bookman Old Style" pitchFamily="18" charset="0"/>
              </a:rPr>
              <a:t> ejes:</a:t>
            </a:r>
          </a:p>
          <a:p>
            <a:pPr algn="ctr" defTabSz="543305">
              <a:lnSpc>
                <a:spcPct val="170000"/>
              </a:lnSpc>
              <a:spcBef>
                <a:spcPts val="600"/>
              </a:spcBef>
              <a:buSzTx/>
              <a:buFont typeface="Wingdings" pitchFamily="2" charset="2"/>
              <a:buChar char="ü"/>
              <a:defRPr sz="2600" b="1"/>
            </a:pPr>
            <a:endParaRPr lang="es-ES" sz="2800" dirty="0">
              <a:latin typeface="Bookman Old Style" pitchFamily="18" charset="0"/>
            </a:endParaRPr>
          </a:p>
          <a:p>
            <a:pPr algn="ctr" defTabSz="543305">
              <a:lnSpc>
                <a:spcPct val="170000"/>
              </a:lnSpc>
              <a:spcBef>
                <a:spcPts val="600"/>
              </a:spcBef>
              <a:buSzTx/>
              <a:buFont typeface="Wingdings" pitchFamily="2" charset="2"/>
              <a:buChar char="ü"/>
              <a:defRPr sz="2600" b="1"/>
            </a:pPr>
            <a:endParaRPr lang="es-ES" sz="2800" dirty="0" smtClean="0">
              <a:latin typeface="Bookman Old Style" pitchFamily="18" charset="0"/>
            </a:endParaRPr>
          </a:p>
          <a:p>
            <a:pPr algn="ctr" defTabSz="543305">
              <a:lnSpc>
                <a:spcPct val="170000"/>
              </a:lnSpc>
              <a:spcBef>
                <a:spcPts val="600"/>
              </a:spcBef>
              <a:buSzTx/>
              <a:buFont typeface="Wingdings" pitchFamily="2" charset="2"/>
              <a:buChar char="ü"/>
              <a:defRPr sz="2600" b="1"/>
            </a:pPr>
            <a:endParaRPr lang="es-ES" sz="2800" dirty="0">
              <a:latin typeface="Bookman Old Style" pitchFamily="18" charset="0"/>
            </a:endParaRPr>
          </a:p>
          <a:p>
            <a:pPr algn="ctr" defTabSz="543305">
              <a:lnSpc>
                <a:spcPct val="170000"/>
              </a:lnSpc>
              <a:spcBef>
                <a:spcPts val="600"/>
              </a:spcBef>
              <a:buSzTx/>
              <a:buFont typeface="Wingdings" pitchFamily="2" charset="2"/>
              <a:buChar char="ü"/>
              <a:defRPr sz="2600" b="1"/>
            </a:pPr>
            <a:endParaRPr lang="es-ES" sz="2800" dirty="0" smtClean="0">
              <a:latin typeface="Bookman Old Style" pitchFamily="18" charset="0"/>
            </a:endParaRPr>
          </a:p>
          <a:p>
            <a:pPr marL="0" indent="0" algn="ctr" defTabSz="543305">
              <a:lnSpc>
                <a:spcPct val="170000"/>
              </a:lnSpc>
              <a:spcBef>
                <a:spcPts val="600"/>
              </a:spcBef>
              <a:buSzTx/>
              <a:buNone/>
              <a:defRPr sz="2600" b="1"/>
            </a:pPr>
            <a:endParaRPr lang="es-ES" sz="2800" dirty="0">
              <a:latin typeface="Bookman Old Style" pitchFamily="18" charset="0"/>
            </a:endParaRPr>
          </a:p>
          <a:p>
            <a:pPr marL="0" indent="0" algn="ctr" defTabSz="543305">
              <a:lnSpc>
                <a:spcPct val="170000"/>
              </a:lnSpc>
              <a:spcBef>
                <a:spcPts val="600"/>
              </a:spcBef>
              <a:buSzTx/>
              <a:buNone/>
              <a:defRPr sz="2600" b="1"/>
            </a:pPr>
            <a:endParaRPr lang="es-ES" sz="2800" dirty="0" smtClean="0">
              <a:latin typeface="Bookman Old Style" pitchFamily="18" charset="0"/>
            </a:endParaRPr>
          </a:p>
          <a:p>
            <a:pPr algn="ctr" defTabSz="543305">
              <a:lnSpc>
                <a:spcPct val="170000"/>
              </a:lnSpc>
              <a:spcBef>
                <a:spcPts val="600"/>
              </a:spcBef>
              <a:buSzTx/>
              <a:buFont typeface="Wingdings" pitchFamily="2" charset="2"/>
              <a:buChar char="ü"/>
              <a:defRPr sz="2600" b="1"/>
            </a:pPr>
            <a:r>
              <a:rPr lang="es-ES" sz="2800" dirty="0" smtClean="0">
                <a:latin typeface="Bookman Old Style" pitchFamily="18" charset="0"/>
              </a:rPr>
              <a:t>Análisis Cualitativo: Aislamiento de Categorías. </a:t>
            </a:r>
          </a:p>
          <a:p>
            <a:pPr marL="0" indent="0" defTabSz="543305">
              <a:lnSpc>
                <a:spcPct val="170000"/>
              </a:lnSpc>
              <a:spcBef>
                <a:spcPts val="600"/>
              </a:spcBef>
              <a:buSzTx/>
              <a:buNone/>
              <a:defRPr sz="2600" b="1"/>
            </a:pPr>
            <a:endParaRPr lang="es-ES" dirty="0" smtClean="0"/>
          </a:p>
        </p:txBody>
      </p:sp>
      <p:sp>
        <p:nvSpPr>
          <p:cNvPr id="7" name="Rectangle 6"/>
          <p:cNvSpPr/>
          <p:nvPr/>
        </p:nvSpPr>
        <p:spPr>
          <a:xfrm>
            <a:off x="3559246" y="98426"/>
            <a:ext cx="59410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Instrumentos</a:t>
            </a:r>
            <a:r>
              <a:rPr lang="en-US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326704249"/>
              </p:ext>
            </p:extLst>
          </p:nvPr>
        </p:nvGraphicFramePr>
        <p:xfrm>
          <a:off x="1789052" y="4125546"/>
          <a:ext cx="968190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774700" y="6509094"/>
            <a:ext cx="9696252" cy="887985"/>
            <a:chOff x="0" y="1440160"/>
            <a:chExt cx="8369500" cy="1198080"/>
          </a:xfrm>
          <a:blipFill>
            <a:blip r:embed="rId9"/>
            <a:tile tx="0" ty="0" sx="100000" sy="100000" flip="none" algn="tl"/>
          </a:blipFill>
        </p:grpSpPr>
        <p:sp>
          <p:nvSpPr>
            <p:cNvPr id="10" name="Rounded Rectangle 9"/>
            <p:cNvSpPr/>
            <p:nvPr/>
          </p:nvSpPr>
          <p:spPr>
            <a:xfrm>
              <a:off x="0" y="1440160"/>
              <a:ext cx="8369500" cy="119808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58485" y="1498645"/>
              <a:ext cx="8252530" cy="108111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8120" tIns="198120" rIns="198120" bIns="198120" numCol="1" spcCol="1270" anchor="ctr" anchorCtr="0">
              <a:noAutofit/>
            </a:bodyPr>
            <a:lstStyle/>
            <a:p>
              <a:pPr lvl="0" algn="l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5200" kern="120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2008995" y="6552962"/>
            <a:ext cx="9227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b="1" dirty="0">
                <a:latin typeface="Baskerville Old Face" pitchFamily="18" charset="0"/>
              </a:rPr>
              <a:t>Impresión personal y sentimientos.</a:t>
            </a:r>
          </a:p>
        </p:txBody>
      </p:sp>
      <p:sp>
        <p:nvSpPr>
          <p:cNvPr id="16" name="Double Brace 15"/>
          <p:cNvSpPr/>
          <p:nvPr/>
        </p:nvSpPr>
        <p:spPr>
          <a:xfrm>
            <a:off x="3766096" y="7253064"/>
            <a:ext cx="5256584" cy="1080120"/>
          </a:xfrm>
          <a:prstGeom prst="bracePair">
            <a:avLst/>
          </a:prstGeom>
          <a:noFill/>
          <a:ln w="50800" cap="flat">
            <a:solidFill>
              <a:srgbClr val="FFFFFF">
                <a:alpha val="70300"/>
              </a:srgb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7" name="Left Brace 16"/>
          <p:cNvSpPr/>
          <p:nvPr/>
        </p:nvSpPr>
        <p:spPr>
          <a:xfrm>
            <a:off x="165696" y="3076600"/>
            <a:ext cx="216024" cy="4176464"/>
          </a:xfrm>
          <a:prstGeom prst="leftBrace">
            <a:avLst/>
          </a:prstGeom>
          <a:noFill/>
          <a:ln w="50800" cap="flat">
            <a:solidFill>
              <a:srgbClr val="FFFFFF">
                <a:alpha val="70300"/>
              </a:srgb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9" name="Right Brace 18"/>
          <p:cNvSpPr/>
          <p:nvPr/>
        </p:nvSpPr>
        <p:spPr>
          <a:xfrm rot="5400000">
            <a:off x="6250371" y="4192725"/>
            <a:ext cx="1080121" cy="7920879"/>
          </a:xfrm>
          <a:prstGeom prst="rightBrace">
            <a:avLst/>
          </a:prstGeom>
          <a:ln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spc="0" normalizeH="0" baseline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748122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Alternate Process 11"/>
          <p:cNvSpPr/>
          <p:nvPr/>
        </p:nvSpPr>
        <p:spPr>
          <a:xfrm>
            <a:off x="2452894" y="196280"/>
            <a:ext cx="8580324" cy="1440160"/>
          </a:xfrm>
          <a:prstGeom prst="flowChartAlternateProcess">
            <a:avLst/>
          </a:prstGeom>
          <a:blipFill rotWithShape="1">
            <a:blip r:embed="rId4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56026" y="-163760"/>
            <a:ext cx="12683078" cy="5616624"/>
          </a:xfrm>
        </p:spPr>
        <p:txBody>
          <a:bodyPr>
            <a:normAutofit/>
          </a:bodyPr>
          <a:lstStyle/>
          <a:p>
            <a:pPr marL="0" indent="0" algn="ctr" defTabSz="543305">
              <a:lnSpc>
                <a:spcPct val="150000"/>
              </a:lnSpc>
              <a:spcBef>
                <a:spcPts val="0"/>
              </a:spcBef>
              <a:buSzTx/>
              <a:buNone/>
              <a:defRPr sz="2600" b="1"/>
            </a:pPr>
            <a:r>
              <a:rPr lang="es-ES" i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2</a:t>
            </a:r>
            <a:r>
              <a:rPr lang="es-ES" sz="3200" i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.</a:t>
            </a:r>
            <a:r>
              <a:rPr lang="es-ES" sz="3200" i="1" dirty="0">
                <a:solidFill>
                  <a:schemeClr val="bg2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 </a:t>
            </a:r>
            <a:r>
              <a:rPr lang="es-ES" sz="3200" i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Inventario de Mitos y Creencias</a:t>
            </a:r>
          </a:p>
          <a:p>
            <a:pPr marL="0" indent="0" algn="ctr" defTabSz="543305">
              <a:lnSpc>
                <a:spcPct val="150000"/>
              </a:lnSpc>
              <a:spcBef>
                <a:spcPts val="0"/>
              </a:spcBef>
              <a:buSzTx/>
              <a:buNone/>
              <a:defRPr sz="2600" b="1"/>
            </a:pPr>
            <a:r>
              <a:rPr lang="es-ES" sz="3200" i="1" dirty="0">
                <a:solidFill>
                  <a:schemeClr val="bg2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e</a:t>
            </a:r>
            <a:r>
              <a:rPr lang="es-ES" sz="3200" i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n torno a los comportamientos suicidas.</a:t>
            </a:r>
            <a:endParaRPr lang="es-ES" sz="3200" i="1" dirty="0">
              <a:solidFill>
                <a:schemeClr val="bg2">
                  <a:lumMod val="20000"/>
                  <a:lumOff val="80000"/>
                </a:schemeClr>
              </a:solidFill>
              <a:latin typeface="Baskerville Old Face" pitchFamily="18" charset="0"/>
            </a:endParaRPr>
          </a:p>
          <a:p>
            <a:pPr algn="ctr" defTabSz="543305">
              <a:lnSpc>
                <a:spcPct val="170000"/>
              </a:lnSpc>
              <a:spcBef>
                <a:spcPts val="600"/>
              </a:spcBef>
              <a:buSzTx/>
              <a:buFont typeface="Wingdings" pitchFamily="2" charset="2"/>
              <a:buChar char="ü"/>
              <a:defRPr sz="2600" b="1"/>
            </a:pPr>
            <a:r>
              <a:rPr lang="es-ES" sz="2600" dirty="0" smtClean="0">
                <a:latin typeface="Bookman Old Style" pitchFamily="18" charset="0"/>
              </a:rPr>
              <a:t>El </a:t>
            </a:r>
            <a:r>
              <a:rPr lang="es-ES" sz="2600" dirty="0">
                <a:latin typeface="Bookman Old Style" pitchFamily="18" charset="0"/>
              </a:rPr>
              <a:t>instrumento </a:t>
            </a:r>
            <a:r>
              <a:rPr lang="es-ES" sz="2600" dirty="0" smtClean="0">
                <a:latin typeface="Bookman Old Style" pitchFamily="18" charset="0"/>
              </a:rPr>
              <a:t>fue diseñado </a:t>
            </a:r>
            <a:r>
              <a:rPr lang="es-ES" sz="2600" dirty="0">
                <a:latin typeface="Bookman Old Style" pitchFamily="18" charset="0"/>
              </a:rPr>
              <a:t>exclusivamente para </a:t>
            </a:r>
            <a:r>
              <a:rPr lang="es-ES" sz="2600" dirty="0" smtClean="0">
                <a:latin typeface="Bookman Old Style" pitchFamily="18" charset="0"/>
              </a:rPr>
              <a:t>este estudio, teniendo en cuenta los trabajos de </a:t>
            </a:r>
            <a:r>
              <a:rPr lang="es-ES" sz="2600" dirty="0" err="1" smtClean="0">
                <a:latin typeface="Bookman Old Style" pitchFamily="18" charset="0"/>
              </a:rPr>
              <a:t>Herron</a:t>
            </a:r>
            <a:r>
              <a:rPr lang="es-ES" sz="2600" dirty="0">
                <a:latin typeface="Bookman Old Style" pitchFamily="18" charset="0"/>
              </a:rPr>
              <a:t> </a:t>
            </a:r>
            <a:r>
              <a:rPr lang="es-ES" sz="2600" dirty="0" smtClean="0">
                <a:latin typeface="Bookman Old Style" pitchFamily="18" charset="0"/>
              </a:rPr>
              <a:t>et al. (2001), Martínez (2007), Desuque, Vargas </a:t>
            </a:r>
            <a:r>
              <a:rPr lang="es-ES" sz="2600" dirty="0" err="1" smtClean="0">
                <a:latin typeface="Bookman Old Style" pitchFamily="18" charset="0"/>
              </a:rPr>
              <a:t>Rubilar</a:t>
            </a:r>
            <a:r>
              <a:rPr lang="es-ES" sz="2600" dirty="0" smtClean="0">
                <a:latin typeface="Bookman Old Style" pitchFamily="18" charset="0"/>
              </a:rPr>
              <a:t> &amp; Lemos (2011) y Domino et al. (1980). Se eligieron una </a:t>
            </a:r>
            <a:r>
              <a:rPr lang="es-ES" sz="2600" dirty="0">
                <a:latin typeface="Bookman Old Style" pitchFamily="18" charset="0"/>
              </a:rPr>
              <a:t>serie de mitos que circulan comúnmente en la sociedad y </a:t>
            </a:r>
            <a:r>
              <a:rPr lang="es-ES" sz="2600" dirty="0" smtClean="0">
                <a:latin typeface="Bookman Old Style" pitchFamily="18" charset="0"/>
              </a:rPr>
              <a:t>se tomaron </a:t>
            </a:r>
            <a:r>
              <a:rPr lang="es-ES" sz="2600" dirty="0">
                <a:latin typeface="Bookman Old Style" pitchFamily="18" charset="0"/>
              </a:rPr>
              <a:t>30 de ellos para englobarlos </a:t>
            </a:r>
            <a:r>
              <a:rPr lang="es-ES" sz="2600" dirty="0" smtClean="0">
                <a:latin typeface="Bookman Old Style" pitchFamily="18" charset="0"/>
              </a:rPr>
              <a:t>en </a:t>
            </a:r>
            <a:r>
              <a:rPr lang="es-ES" sz="2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6</a:t>
            </a:r>
            <a:r>
              <a:rPr lang="es-ES" sz="2600" i="1" u="sng" dirty="0" smtClean="0">
                <a:latin typeface="Bookman Old Style" pitchFamily="18" charset="0"/>
              </a:rPr>
              <a:t> categorías</a:t>
            </a:r>
            <a:r>
              <a:rPr lang="es-ES" sz="2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:</a:t>
            </a:r>
            <a:endParaRPr lang="es-ES" sz="26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85894943"/>
              </p:ext>
            </p:extLst>
          </p:nvPr>
        </p:nvGraphicFramePr>
        <p:xfrm>
          <a:off x="0" y="5157996"/>
          <a:ext cx="6418190" cy="4155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66423685"/>
              </p:ext>
            </p:extLst>
          </p:nvPr>
        </p:nvGraphicFramePr>
        <p:xfrm>
          <a:off x="6430392" y="5164832"/>
          <a:ext cx="6461174" cy="4275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5" name="Rectangle 4"/>
          <p:cNvSpPr/>
          <p:nvPr/>
        </p:nvSpPr>
        <p:spPr>
          <a:xfrm>
            <a:off x="156026" y="5452864"/>
            <a:ext cx="86409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a</a:t>
            </a:r>
          </a:p>
        </p:txBody>
      </p:sp>
      <p:sp>
        <p:nvSpPr>
          <p:cNvPr id="7" name="Rectangle 6"/>
          <p:cNvSpPr/>
          <p:nvPr/>
        </p:nvSpPr>
        <p:spPr>
          <a:xfrm>
            <a:off x="560445" y="6738400"/>
            <a:ext cx="6815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b</a:t>
            </a:r>
            <a:endParaRPr lang="en-US" sz="6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88" y="8021057"/>
            <a:ext cx="100251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c</a:t>
            </a:r>
            <a:endParaRPr lang="en-US" sz="6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789" y="5499030"/>
            <a:ext cx="8206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d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86872" y="6752444"/>
            <a:ext cx="70063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e</a:t>
            </a:r>
            <a:endParaRPr lang="en-US" sz="6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43056" y="8021057"/>
            <a:ext cx="59413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f</a:t>
            </a:r>
            <a:endParaRPr lang="en-US" sz="6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2555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Shape 595"/>
          <p:cNvSpPr>
            <a:spLocks noGrp="1"/>
          </p:cNvSpPr>
          <p:nvPr>
            <p:ph type="title"/>
          </p:nvPr>
        </p:nvSpPr>
        <p:spPr>
          <a:xfrm>
            <a:off x="1317824" y="3220616"/>
            <a:ext cx="10416976" cy="3168352"/>
          </a:xfrm>
          <a:prstGeom prst="rect">
            <a:avLst/>
          </a:prstGeom>
        </p:spPr>
        <p:txBody>
          <a:bodyPr>
            <a:noAutofit/>
          </a:bodyPr>
          <a:lstStyle>
            <a:lvl1pPr defTabSz="414780">
              <a:defRPr sz="2400"/>
            </a:lvl1pPr>
          </a:lstStyle>
          <a:p>
            <a:pPr>
              <a:lnSpc>
                <a:spcPct val="150000"/>
              </a:lnSpc>
            </a:pPr>
            <a:r>
              <a:rPr lang="es-ES"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I</a:t>
            </a:r>
            <a:r>
              <a:rPr sz="2800" b="1" dirty="0" err="1" smtClean="0">
                <a:solidFill>
                  <a:schemeClr val="bg1">
                    <a:lumMod val="50000"/>
                    <a:alpha val="93000"/>
                  </a:schemeClr>
                </a:solidFill>
              </a:rPr>
              <a:t>nmediatamente</a:t>
            </a:r>
            <a:r>
              <a:rPr sz="2800" b="1" dirty="0" smtClean="0">
                <a:solidFill>
                  <a:schemeClr val="bg1">
                    <a:lumMod val="50000"/>
                    <a:alpha val="93000"/>
                  </a:schemeClr>
                </a:solidFill>
              </a:rPr>
              <a:t>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luego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de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establecer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el primer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contacto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con la persona a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entrevistar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, se le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entregó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el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correspondiente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Consentimiento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Informado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</a:t>
            </a:r>
            <a:r>
              <a:rPr lang="es-ES" sz="2800" b="1" dirty="0" smtClean="0">
                <a:solidFill>
                  <a:schemeClr val="bg1">
                    <a:lumMod val="50000"/>
                    <a:alpha val="93000"/>
                  </a:schemeClr>
                </a:solidFill>
              </a:rPr>
              <a:t>, en el que </a:t>
            </a:r>
            <a:r>
              <a:rPr sz="2800" b="1" dirty="0" smtClean="0">
                <a:solidFill>
                  <a:schemeClr val="bg1">
                    <a:lumMod val="50000"/>
                    <a:alpha val="93000"/>
                  </a:schemeClr>
                </a:solidFill>
              </a:rPr>
              <a:t>se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detallaba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su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participación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en la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investigación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y el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destino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de la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información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 </a:t>
            </a:r>
            <a:r>
              <a:rPr sz="2800" b="1" dirty="0" err="1">
                <a:solidFill>
                  <a:schemeClr val="bg1">
                    <a:lumMod val="50000"/>
                    <a:alpha val="93000"/>
                  </a:schemeClr>
                </a:solidFill>
              </a:rPr>
              <a:t>recabada</a:t>
            </a:r>
            <a:r>
              <a:rPr sz="2800" b="1" dirty="0">
                <a:solidFill>
                  <a:schemeClr val="bg1">
                    <a:lumMod val="50000"/>
                    <a:alpha val="93000"/>
                  </a:schemeClr>
                </a:solidFill>
              </a:rPr>
              <a:t>.</a:t>
            </a:r>
          </a:p>
        </p:txBody>
      </p:sp>
      <p:sp>
        <p:nvSpPr>
          <p:cNvPr id="2" name="Oval 1"/>
          <p:cNvSpPr/>
          <p:nvPr/>
        </p:nvSpPr>
        <p:spPr>
          <a:xfrm>
            <a:off x="957784" y="7340316"/>
            <a:ext cx="5400600" cy="2221667"/>
          </a:xfrm>
          <a:prstGeom prst="ellipse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  <a:ln w="12700" cap="flat">
            <a:solidFill>
              <a:schemeClr val="accent2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32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Marker Felt"/>
              </a:rPr>
              <a:t>Declaración de Helsinki</a:t>
            </a:r>
            <a:endParaRPr lang="es-ES" sz="3200" dirty="0" smtClean="0">
              <a:solidFill>
                <a:schemeClr val="tx2">
                  <a:lumMod val="50000"/>
                </a:schemeClr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  <a:sym typeface="Marker Felt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" sz="3200" dirty="0">
                <a:solidFill>
                  <a:schemeClr val="tx2">
                    <a:lumMod val="5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  <a:sym typeface="Marker Felt"/>
              </a:rPr>
              <a:t>(</a:t>
            </a:r>
            <a:r>
              <a:rPr kumimoji="0" lang="es-ES" sz="3200" b="0" i="0" u="none" strike="noStrike" cap="none" spc="0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Marker Felt"/>
              </a:rPr>
              <a:t>WMA, 2014)</a:t>
            </a:r>
            <a:endParaRPr kumimoji="0" lang="es-ES" sz="32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7006456" y="7285655"/>
            <a:ext cx="5040560" cy="2308225"/>
          </a:xfrm>
          <a:prstGeom prst="ellipse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  <a:ln w="12700" cap="flat">
            <a:solidFill>
              <a:schemeClr val="accent2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  <a:sym typeface="Marker Felt"/>
              </a:rPr>
              <a:t>Código de Ética </a:t>
            </a:r>
            <a:r>
              <a:rPr lang="es-ES" sz="32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  <a:sym typeface="Marker Felt"/>
              </a:rPr>
              <a:t>Fe.P.R.A</a:t>
            </a:r>
            <a:endParaRPr lang="es-ES" sz="3200" dirty="0" smtClean="0">
              <a:solidFill>
                <a:schemeClr val="tx2">
                  <a:lumMod val="50000"/>
                </a:schemeClr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  <a:sym typeface="Marker Felt"/>
            </a:endParaRP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  <a:sym typeface="Marker Felt"/>
              </a:rPr>
              <a:t>(2013)</a:t>
            </a:r>
            <a:endParaRPr kumimoji="0" lang="es-ES" sz="32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4" name="Oval 3"/>
          <p:cNvSpPr/>
          <p:nvPr/>
        </p:nvSpPr>
        <p:spPr>
          <a:xfrm>
            <a:off x="3658084" y="345586"/>
            <a:ext cx="5400600" cy="2221667"/>
          </a:xfrm>
          <a:prstGeom prst="ellipse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  <a:ln w="12700" cap="flat">
            <a:solidFill>
              <a:schemeClr val="accent2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32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Marker Felt"/>
              </a:rPr>
              <a:t>Ley Nacional 25.326</a:t>
            </a:r>
            <a:r>
              <a:rPr kumimoji="0" lang="es-ES" sz="3200" b="0" i="0" u="none" strike="noStrike" cap="none" spc="0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Marker Felt"/>
              </a:rPr>
              <a:t> de Protección de Datos Personales.</a:t>
            </a:r>
            <a:endParaRPr kumimoji="0" lang="es-ES" sz="32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40216176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9999" y="254000"/>
            <a:ext cx="10688031" cy="2246536"/>
          </a:xfrm>
        </p:spPr>
        <p:txBody>
          <a:bodyPr>
            <a:normAutofit/>
          </a:bodyPr>
          <a:lstStyle/>
          <a:p>
            <a:r>
              <a:rPr lang="es-ES" sz="7200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Resultados y Discusión</a:t>
            </a:r>
            <a:endParaRPr lang="es-ES" sz="6600" dirty="0"/>
          </a:p>
        </p:txBody>
      </p:sp>
      <p:sp>
        <p:nvSpPr>
          <p:cNvPr id="5" name="Rectangle 4"/>
          <p:cNvSpPr/>
          <p:nvPr/>
        </p:nvSpPr>
        <p:spPr>
          <a:xfrm>
            <a:off x="667760" y="2689920"/>
            <a:ext cx="11290271" cy="126188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85800" indent="-685800" algn="ctr">
              <a:buFont typeface="Wingdings" pitchFamily="2" charset="2"/>
              <a:buChar char="v"/>
            </a:pPr>
            <a:r>
              <a:rPr lang="en-US" sz="38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Concepción y conocimientos teóricos</a:t>
            </a:r>
          </a:p>
          <a:p>
            <a:pPr algn="ctr"/>
            <a:r>
              <a:rPr lang="en-US" sz="38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sobre comportamientos suicidas y suicidio.</a:t>
            </a:r>
            <a:endParaRPr lang="en-US" sz="3800" b="1" cap="none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020" y="3378279"/>
            <a:ext cx="12994828" cy="6461794"/>
          </a:xfrm>
          <a:prstGeom prst="rect">
            <a:avLst/>
          </a:prstGeom>
          <a:noFill/>
        </p:spPr>
      </p:sp>
      <p:sp>
        <p:nvSpPr>
          <p:cNvPr id="15" name="Freeform 14"/>
          <p:cNvSpPr/>
          <p:nvPr/>
        </p:nvSpPr>
        <p:spPr>
          <a:xfrm>
            <a:off x="4241898" y="4221160"/>
            <a:ext cx="4949964" cy="2480907"/>
          </a:xfrm>
          <a:custGeom>
            <a:avLst/>
            <a:gdLst>
              <a:gd name="connsiteX0" fmla="*/ 0 w 4949964"/>
              <a:gd name="connsiteY0" fmla="*/ 0 h 2024096"/>
              <a:gd name="connsiteX1" fmla="*/ 3937916 w 4949964"/>
              <a:gd name="connsiteY1" fmla="*/ 0 h 2024096"/>
              <a:gd name="connsiteX2" fmla="*/ 4949964 w 4949964"/>
              <a:gd name="connsiteY2" fmla="*/ 1012048 h 2024096"/>
              <a:gd name="connsiteX3" fmla="*/ 3937916 w 4949964"/>
              <a:gd name="connsiteY3" fmla="*/ 2024096 h 2024096"/>
              <a:gd name="connsiteX4" fmla="*/ 0 w 4949964"/>
              <a:gd name="connsiteY4" fmla="*/ 2024096 h 2024096"/>
              <a:gd name="connsiteX5" fmla="*/ 1012048 w 4949964"/>
              <a:gd name="connsiteY5" fmla="*/ 1012048 h 2024096"/>
              <a:gd name="connsiteX6" fmla="*/ 0 w 4949964"/>
              <a:gd name="connsiteY6" fmla="*/ 0 h 202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9964" h="2024096">
                <a:moveTo>
                  <a:pt x="0" y="0"/>
                </a:moveTo>
                <a:lnTo>
                  <a:pt x="3937916" y="0"/>
                </a:lnTo>
                <a:lnTo>
                  <a:pt x="4949964" y="1012048"/>
                </a:lnTo>
                <a:lnTo>
                  <a:pt x="3937916" y="2024096"/>
                </a:lnTo>
                <a:lnTo>
                  <a:pt x="0" y="2024096"/>
                </a:lnTo>
                <a:lnTo>
                  <a:pt x="1012048" y="1012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7448" tIns="12700" rIns="1012048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s-ES" sz="2300" b="1" kern="1200" dirty="0" smtClean="0">
                <a:latin typeface="Baskerville Old Face" pitchFamily="18" charset="0"/>
              </a:rPr>
              <a:t>SAS: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s-ES" sz="2300" kern="1200" dirty="0" smtClean="0">
                <a:latin typeface="Baskerville Old Face" pitchFamily="18" charset="0"/>
              </a:rPr>
              <a:t>Nivel elevado de conocimiento específico: </a:t>
            </a:r>
            <a:r>
              <a:rPr lang="es-ES" sz="2300" b="1" kern="1200" dirty="0" smtClean="0">
                <a:latin typeface="Baskerville Old Face" pitchFamily="18" charset="0"/>
              </a:rPr>
              <a:t>capacitación continua</a:t>
            </a:r>
            <a:r>
              <a:rPr lang="es-ES" sz="2300" kern="1200" dirty="0" smtClean="0">
                <a:latin typeface="Baskerville Old Face" pitchFamily="18" charset="0"/>
              </a:rPr>
              <a:t> en suicidología.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s-ES" sz="2300" kern="1200" dirty="0" smtClean="0">
                <a:latin typeface="Baskerville Old Face" pitchFamily="18" charset="0"/>
              </a:rPr>
              <a:t>Conciben al </a:t>
            </a:r>
            <a:r>
              <a:rPr lang="es-ES" sz="2300" b="1" kern="1200" dirty="0" smtClean="0">
                <a:latin typeface="Baskerville Old Face" pitchFamily="18" charset="0"/>
              </a:rPr>
              <a:t>Suicidio</a:t>
            </a:r>
            <a:r>
              <a:rPr lang="es-ES" sz="2300" kern="1200" dirty="0" smtClean="0">
                <a:latin typeface="Baskerville Old Face" pitchFamily="18" charset="0"/>
              </a:rPr>
              <a:t> como un proceso.</a:t>
            </a:r>
            <a:endParaRPr lang="es-ES" sz="2300" kern="1200" dirty="0">
              <a:latin typeface="Baskerville Old Face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350365" y="4175678"/>
            <a:ext cx="4711875" cy="2571873"/>
          </a:xfrm>
          <a:custGeom>
            <a:avLst/>
            <a:gdLst>
              <a:gd name="connsiteX0" fmla="*/ 0 w 4145726"/>
              <a:gd name="connsiteY0" fmla="*/ 0 h 1680000"/>
              <a:gd name="connsiteX1" fmla="*/ 3305726 w 4145726"/>
              <a:gd name="connsiteY1" fmla="*/ 0 h 1680000"/>
              <a:gd name="connsiteX2" fmla="*/ 4145726 w 4145726"/>
              <a:gd name="connsiteY2" fmla="*/ 840000 h 1680000"/>
              <a:gd name="connsiteX3" fmla="*/ 3305726 w 4145726"/>
              <a:gd name="connsiteY3" fmla="*/ 1680000 h 1680000"/>
              <a:gd name="connsiteX4" fmla="*/ 0 w 4145726"/>
              <a:gd name="connsiteY4" fmla="*/ 1680000 h 1680000"/>
              <a:gd name="connsiteX5" fmla="*/ 840000 w 4145726"/>
              <a:gd name="connsiteY5" fmla="*/ 840000 h 1680000"/>
              <a:gd name="connsiteX6" fmla="*/ 0 w 4145726"/>
              <a:gd name="connsiteY6" fmla="*/ 0 h 16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45726" h="1680000">
                <a:moveTo>
                  <a:pt x="0" y="0"/>
                </a:moveTo>
                <a:lnTo>
                  <a:pt x="3305726" y="0"/>
                </a:lnTo>
                <a:lnTo>
                  <a:pt x="4145726" y="840000"/>
                </a:lnTo>
                <a:lnTo>
                  <a:pt x="3305726" y="1680000"/>
                </a:lnTo>
                <a:lnTo>
                  <a:pt x="0" y="1680000"/>
                </a:lnTo>
                <a:lnTo>
                  <a:pt x="840000" y="840000"/>
                </a:lnTo>
                <a:lnTo>
                  <a:pt x="0" y="0"/>
                </a:lnTo>
                <a:close/>
              </a:path>
            </a:pathLst>
          </a:custGeom>
          <a:solidFill>
            <a:srgbClr val="A4D86A">
              <a:alpha val="90000"/>
            </a:srgbClr>
          </a:soli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65400" tIns="12700" rIns="8400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s-ES" sz="2350" b="1" kern="1200" dirty="0" smtClean="0">
                <a:solidFill>
                  <a:srgbClr val="005426"/>
                </a:solidFill>
                <a:latin typeface="Baskerville Old Face" pitchFamily="18" charset="0"/>
              </a:rPr>
              <a:t>Suicidio</a:t>
            </a:r>
            <a:r>
              <a:rPr lang="es-ES" sz="2350" kern="1200" dirty="0" smtClean="0">
                <a:solidFill>
                  <a:srgbClr val="005426"/>
                </a:solidFill>
                <a:latin typeface="Baskerville Old Face" pitchFamily="18" charset="0"/>
              </a:rPr>
              <a:t>: </a:t>
            </a:r>
          </a:p>
          <a:p>
            <a:pPr marL="342900" lvl="0" indent="-342900" algn="ctr" defTabSz="8890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350" kern="1200" dirty="0">
                <a:solidFill>
                  <a:srgbClr val="005426"/>
                </a:solidFill>
                <a:latin typeface="Baskerville Old Face" pitchFamily="18" charset="0"/>
              </a:rPr>
              <a:t>A</a:t>
            </a:r>
            <a:r>
              <a:rPr lang="es-ES" sz="2350" kern="1200" dirty="0" smtClean="0">
                <a:solidFill>
                  <a:srgbClr val="005426"/>
                </a:solidFill>
                <a:latin typeface="Baskerville Old Face" pitchFamily="18" charset="0"/>
              </a:rPr>
              <a:t>cto que tiene la intencionalidad de quitarse la vida</a:t>
            </a:r>
          </a:p>
          <a:p>
            <a:pPr marL="342900" lvl="0" indent="-342900" algn="ctr" defTabSz="8890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350" kern="1200" dirty="0">
                <a:solidFill>
                  <a:srgbClr val="005426"/>
                </a:solidFill>
                <a:latin typeface="Baskerville Old Face" pitchFamily="18" charset="0"/>
              </a:rPr>
              <a:t>F</a:t>
            </a:r>
            <a:r>
              <a:rPr lang="es-ES" sz="2350" kern="1200" dirty="0" smtClean="0">
                <a:solidFill>
                  <a:srgbClr val="005426"/>
                </a:solidFill>
                <a:latin typeface="Baskerville Old Face" pitchFamily="18" charset="0"/>
              </a:rPr>
              <a:t>orma de escape o de resolución de un padecimiento.</a:t>
            </a:r>
            <a:endParaRPr lang="es-ES" sz="2350" kern="1200" dirty="0">
              <a:solidFill>
                <a:srgbClr val="005426"/>
              </a:solidFill>
              <a:latin typeface="Baskerville Old Face" pitchFamily="18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8365504" y="4221159"/>
            <a:ext cx="4144951" cy="2480907"/>
          </a:xfrm>
          <a:custGeom>
            <a:avLst/>
            <a:gdLst>
              <a:gd name="connsiteX0" fmla="*/ 0 w 3961234"/>
              <a:gd name="connsiteY0" fmla="*/ 0 h 1680000"/>
              <a:gd name="connsiteX1" fmla="*/ 3121234 w 3961234"/>
              <a:gd name="connsiteY1" fmla="*/ 0 h 1680000"/>
              <a:gd name="connsiteX2" fmla="*/ 3961234 w 3961234"/>
              <a:gd name="connsiteY2" fmla="*/ 840000 h 1680000"/>
              <a:gd name="connsiteX3" fmla="*/ 3121234 w 3961234"/>
              <a:gd name="connsiteY3" fmla="*/ 1680000 h 1680000"/>
              <a:gd name="connsiteX4" fmla="*/ 0 w 3961234"/>
              <a:gd name="connsiteY4" fmla="*/ 1680000 h 1680000"/>
              <a:gd name="connsiteX5" fmla="*/ 840000 w 3961234"/>
              <a:gd name="connsiteY5" fmla="*/ 840000 h 1680000"/>
              <a:gd name="connsiteX6" fmla="*/ 0 w 3961234"/>
              <a:gd name="connsiteY6" fmla="*/ 0 h 16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1234" h="1680000">
                <a:moveTo>
                  <a:pt x="0" y="0"/>
                </a:moveTo>
                <a:lnTo>
                  <a:pt x="3121234" y="0"/>
                </a:lnTo>
                <a:lnTo>
                  <a:pt x="3961234" y="840000"/>
                </a:lnTo>
                <a:lnTo>
                  <a:pt x="3121234" y="1680000"/>
                </a:lnTo>
                <a:lnTo>
                  <a:pt x="0" y="1680000"/>
                </a:lnTo>
                <a:lnTo>
                  <a:pt x="840000" y="840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65400" tIns="12700" rIns="8400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350" b="1" kern="1200" dirty="0">
                <a:solidFill>
                  <a:schemeClr val="accent5">
                    <a:lumMod val="50000"/>
                  </a:schemeClr>
                </a:solidFill>
                <a:latin typeface="Baskerville Old Face" pitchFamily="18" charset="0"/>
              </a:rPr>
              <a:t>B</a:t>
            </a:r>
            <a:r>
              <a:rPr lang="es-ES" sz="2350" b="1" kern="1200" dirty="0" smtClean="0">
                <a:solidFill>
                  <a:schemeClr val="accent5">
                    <a:lumMod val="50000"/>
                  </a:schemeClr>
                </a:solidFill>
                <a:latin typeface="Baskerville Old Face" pitchFamily="18" charset="0"/>
              </a:rPr>
              <a:t>omberos y Neuropsiquiátrico:</a:t>
            </a: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350" b="1" kern="1200" dirty="0" smtClean="0">
                <a:solidFill>
                  <a:schemeClr val="accent5">
                    <a:lumMod val="50000"/>
                  </a:schemeClr>
                </a:solidFill>
                <a:latin typeface="Baskerville Old Face" pitchFamily="18" charset="0"/>
              </a:rPr>
              <a:t>Suicidio </a:t>
            </a:r>
            <a:r>
              <a:rPr lang="es-ES" sz="2350" kern="1200" dirty="0" smtClean="0">
                <a:solidFill>
                  <a:schemeClr val="accent5">
                    <a:lumMod val="50000"/>
                  </a:schemeClr>
                </a:solidFill>
                <a:latin typeface="Baskerville Old Face" pitchFamily="18" charset="0"/>
              </a:rPr>
              <a:t>como un acto </a:t>
            </a:r>
            <a:r>
              <a:rPr lang="es-ES" sz="2350" kern="1200" dirty="0" smtClean="0">
                <a:solidFill>
                  <a:schemeClr val="accent5">
                    <a:lumMod val="50000"/>
                  </a:schemeClr>
                </a:solidFill>
                <a:latin typeface="Baskerville Old Face" pitchFamily="18" charset="0"/>
              </a:rPr>
              <a:t>repentino </a:t>
            </a:r>
            <a:r>
              <a:rPr lang="es-ES" sz="2350" kern="1200" dirty="0" smtClean="0">
                <a:solidFill>
                  <a:schemeClr val="accent5">
                    <a:lumMod val="50000"/>
                  </a:schemeClr>
                </a:solidFill>
                <a:latin typeface="Baskerville Old Face" pitchFamily="18" charset="0"/>
              </a:rPr>
              <a:t>sin mediación del pensamiento.</a:t>
            </a:r>
            <a:endParaRPr lang="es-ES" sz="2350" kern="1200" dirty="0">
              <a:solidFill>
                <a:schemeClr val="accent5">
                  <a:lumMod val="50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165744" y="6948223"/>
            <a:ext cx="5039997" cy="2577048"/>
          </a:xfrm>
          <a:custGeom>
            <a:avLst/>
            <a:gdLst>
              <a:gd name="connsiteX0" fmla="*/ 0 w 4925315"/>
              <a:gd name="connsiteY0" fmla="*/ 0 h 2024096"/>
              <a:gd name="connsiteX1" fmla="*/ 3913267 w 4925315"/>
              <a:gd name="connsiteY1" fmla="*/ 0 h 2024096"/>
              <a:gd name="connsiteX2" fmla="*/ 4925315 w 4925315"/>
              <a:gd name="connsiteY2" fmla="*/ 1012048 h 2024096"/>
              <a:gd name="connsiteX3" fmla="*/ 3913267 w 4925315"/>
              <a:gd name="connsiteY3" fmla="*/ 2024096 h 2024096"/>
              <a:gd name="connsiteX4" fmla="*/ 0 w 4925315"/>
              <a:gd name="connsiteY4" fmla="*/ 2024096 h 2024096"/>
              <a:gd name="connsiteX5" fmla="*/ 1012048 w 4925315"/>
              <a:gd name="connsiteY5" fmla="*/ 1012048 h 2024096"/>
              <a:gd name="connsiteX6" fmla="*/ 0 w 4925315"/>
              <a:gd name="connsiteY6" fmla="*/ 0 h 202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25315" h="2024096">
                <a:moveTo>
                  <a:pt x="0" y="0"/>
                </a:moveTo>
                <a:lnTo>
                  <a:pt x="3913267" y="0"/>
                </a:lnTo>
                <a:lnTo>
                  <a:pt x="4925315" y="1012048"/>
                </a:lnTo>
                <a:lnTo>
                  <a:pt x="3913267" y="2024096"/>
                </a:lnTo>
                <a:lnTo>
                  <a:pt x="0" y="2024096"/>
                </a:lnTo>
                <a:lnTo>
                  <a:pt x="1012048" y="1012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7448" tIns="12700" rIns="1012048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</a:pP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Dificultades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</a:pP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al intentar definir </a:t>
            </a:r>
            <a:r>
              <a:rPr lang="es-ES" sz="2400" b="1" kern="1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Comportamientos Suicidas. </a:t>
            </a: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Bomberos y personal de Salud Mental no conocen la terminología actual. </a:t>
            </a:r>
            <a:endParaRPr lang="es-ES" sz="2400" kern="1200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275186" y="6901713"/>
            <a:ext cx="4464495" cy="2594610"/>
          </a:xfrm>
          <a:custGeom>
            <a:avLst/>
            <a:gdLst>
              <a:gd name="connsiteX0" fmla="*/ 0 w 3244718"/>
              <a:gd name="connsiteY0" fmla="*/ 0 h 1680000"/>
              <a:gd name="connsiteX1" fmla="*/ 2404718 w 3244718"/>
              <a:gd name="connsiteY1" fmla="*/ 0 h 1680000"/>
              <a:gd name="connsiteX2" fmla="*/ 3244718 w 3244718"/>
              <a:gd name="connsiteY2" fmla="*/ 840000 h 1680000"/>
              <a:gd name="connsiteX3" fmla="*/ 2404718 w 3244718"/>
              <a:gd name="connsiteY3" fmla="*/ 1680000 h 1680000"/>
              <a:gd name="connsiteX4" fmla="*/ 0 w 3244718"/>
              <a:gd name="connsiteY4" fmla="*/ 1680000 h 1680000"/>
              <a:gd name="connsiteX5" fmla="*/ 840000 w 3244718"/>
              <a:gd name="connsiteY5" fmla="*/ 840000 h 1680000"/>
              <a:gd name="connsiteX6" fmla="*/ 0 w 3244718"/>
              <a:gd name="connsiteY6" fmla="*/ 0 h 16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4718" h="1680000">
                <a:moveTo>
                  <a:pt x="0" y="0"/>
                </a:moveTo>
                <a:lnTo>
                  <a:pt x="2404718" y="0"/>
                </a:lnTo>
                <a:lnTo>
                  <a:pt x="3244718" y="840000"/>
                </a:lnTo>
                <a:lnTo>
                  <a:pt x="2404718" y="1680000"/>
                </a:lnTo>
                <a:lnTo>
                  <a:pt x="0" y="1680000"/>
                </a:lnTo>
                <a:lnTo>
                  <a:pt x="840000" y="840000"/>
                </a:lnTo>
                <a:lnTo>
                  <a:pt x="0" y="0"/>
                </a:lnTo>
                <a:close/>
              </a:path>
            </a:pathLst>
          </a:custGeom>
          <a:solidFill>
            <a:srgbClr val="F6C876">
              <a:alpha val="89804"/>
            </a:srgbClr>
          </a:soli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61590" tIns="10795" rIns="840000" bIns="10795" numCol="1" spcCol="1270" anchor="ctr" anchorCtr="0">
            <a:no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700" kern="1200" dirty="0" smtClean="0">
                <a:solidFill>
                  <a:schemeClr val="accent3">
                    <a:lumMod val="50000"/>
                  </a:schemeClr>
                </a:solidFill>
                <a:latin typeface="Baskerville Old Face" pitchFamily="18" charset="0"/>
              </a:rPr>
              <a:t>  </a:t>
            </a:r>
            <a:r>
              <a:rPr lang="es-ES" sz="2400" kern="1200" dirty="0" smtClean="0">
                <a:solidFill>
                  <a:schemeClr val="accent3">
                    <a:lumMod val="50000"/>
                  </a:schemeClr>
                </a:solidFill>
                <a:latin typeface="Baskerville Old Face" pitchFamily="18" charset="0"/>
              </a:rPr>
              <a:t>El 38% considera al </a:t>
            </a:r>
            <a:r>
              <a:rPr lang="es-ES" sz="2400" b="1" kern="1200" dirty="0" smtClean="0">
                <a:solidFill>
                  <a:schemeClr val="accent3">
                    <a:lumMod val="50000"/>
                  </a:schemeClr>
                </a:solidFill>
                <a:latin typeface="Baskerville Old Face" pitchFamily="18" charset="0"/>
              </a:rPr>
              <a:t>Comportamiento Suicida</a:t>
            </a:r>
            <a:r>
              <a:rPr lang="es-ES" sz="2400" kern="1200" dirty="0" smtClean="0">
                <a:solidFill>
                  <a:schemeClr val="accent3">
                    <a:lumMod val="50000"/>
                  </a:schemeClr>
                </a:solidFill>
                <a:latin typeface="Baskerville Old Face" pitchFamily="18" charset="0"/>
              </a:rPr>
              <a:t>:</a:t>
            </a:r>
            <a:endParaRPr lang="es-ES" sz="2400" kern="1200" dirty="0">
              <a:solidFill>
                <a:schemeClr val="accent3">
                  <a:lumMod val="50000"/>
                </a:schemeClr>
              </a:solidFill>
              <a:latin typeface="Baskerville Old Face" pitchFamily="18" charset="0"/>
            </a:endParaRPr>
          </a:p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400" kern="1200" dirty="0" smtClean="0">
                <a:solidFill>
                  <a:schemeClr val="accent3">
                    <a:lumMod val="50000"/>
                  </a:schemeClr>
                </a:solidFill>
                <a:latin typeface="Baskerville Old Face" pitchFamily="18" charset="0"/>
              </a:rPr>
              <a:t>   Llamado de ayuda, acting-out.</a:t>
            </a:r>
            <a:endParaRPr lang="es-ES" sz="2400" kern="1200" dirty="0">
              <a:solidFill>
                <a:schemeClr val="accent3">
                  <a:lumMod val="50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7857244" y="6948223"/>
            <a:ext cx="5133640" cy="2577048"/>
          </a:xfrm>
          <a:custGeom>
            <a:avLst/>
            <a:gdLst>
              <a:gd name="connsiteX0" fmla="*/ 0 w 5060241"/>
              <a:gd name="connsiteY0" fmla="*/ 0 h 2024096"/>
              <a:gd name="connsiteX1" fmla="*/ 4048193 w 5060241"/>
              <a:gd name="connsiteY1" fmla="*/ 0 h 2024096"/>
              <a:gd name="connsiteX2" fmla="*/ 5060241 w 5060241"/>
              <a:gd name="connsiteY2" fmla="*/ 1012048 h 2024096"/>
              <a:gd name="connsiteX3" fmla="*/ 4048193 w 5060241"/>
              <a:gd name="connsiteY3" fmla="*/ 2024096 h 2024096"/>
              <a:gd name="connsiteX4" fmla="*/ 0 w 5060241"/>
              <a:gd name="connsiteY4" fmla="*/ 2024096 h 2024096"/>
              <a:gd name="connsiteX5" fmla="*/ 1012048 w 5060241"/>
              <a:gd name="connsiteY5" fmla="*/ 1012048 h 2024096"/>
              <a:gd name="connsiteX6" fmla="*/ 0 w 5060241"/>
              <a:gd name="connsiteY6" fmla="*/ 0 h 202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0241" h="2024096">
                <a:moveTo>
                  <a:pt x="0" y="0"/>
                </a:moveTo>
                <a:lnTo>
                  <a:pt x="4048193" y="0"/>
                </a:lnTo>
                <a:lnTo>
                  <a:pt x="5060241" y="1012048"/>
                </a:lnTo>
                <a:lnTo>
                  <a:pt x="4048193" y="2024096"/>
                </a:lnTo>
                <a:lnTo>
                  <a:pt x="0" y="2024096"/>
                </a:lnTo>
                <a:lnTo>
                  <a:pt x="1012048" y="1012048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7448" tIns="12700" rIns="1012048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400" kern="1200" dirty="0" smtClean="0">
                <a:solidFill>
                  <a:schemeClr val="tx2">
                    <a:lumMod val="50000"/>
                  </a:schemeClr>
                </a:solidFill>
                <a:latin typeface="Baskerville Old Face" pitchFamily="18" charset="0"/>
              </a:rPr>
              <a:t>L</a:t>
            </a:r>
            <a:r>
              <a:rPr lang="es-ES" sz="2400" kern="1200" dirty="0">
                <a:solidFill>
                  <a:schemeClr val="tx2">
                    <a:lumMod val="50000"/>
                  </a:schemeClr>
                </a:solidFill>
                <a:latin typeface="Baskerville Old Face" pitchFamily="18" charset="0"/>
              </a:rPr>
              <a:t>a</a:t>
            </a:r>
            <a:r>
              <a:rPr lang="es-ES" sz="2400" kern="1200" dirty="0" smtClean="0">
                <a:solidFill>
                  <a:schemeClr val="tx2">
                    <a:lumMod val="50000"/>
                  </a:schemeClr>
                </a:solidFill>
                <a:latin typeface="Baskerville Old Face" pitchFamily="18" charset="0"/>
              </a:rPr>
              <a:t>s psicólogas del Neuropsiquiátrico recurren al psicoanálisis para explicar estos conceptos en términos de acting-out, pasaje al acto y subjetividad.</a:t>
            </a:r>
            <a:endParaRPr lang="es-ES" sz="2400" kern="1200" dirty="0">
              <a:solidFill>
                <a:schemeClr val="tx2">
                  <a:lumMod val="50000"/>
                </a:schemeClr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2068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610561"/>
              </p:ext>
            </p:extLst>
          </p:nvPr>
        </p:nvGraphicFramePr>
        <p:xfrm>
          <a:off x="1749872" y="1852464"/>
          <a:ext cx="10189132" cy="70567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98423"/>
                <a:gridCol w="2224388"/>
                <a:gridCol w="2547283"/>
                <a:gridCol w="2619038"/>
              </a:tblGrid>
              <a:tr h="1435974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r>
                        <a:rPr lang="es-ES" sz="4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SAS</a:t>
                      </a:r>
                      <a:endParaRPr lang="es-ES" sz="4800" dirty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CUARTEL</a:t>
                      </a:r>
                      <a:endParaRPr lang="es-ES" sz="28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sz="28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DE</a:t>
                      </a:r>
                    </a:p>
                    <a:p>
                      <a:r>
                        <a:rPr lang="es-ES" sz="28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BOMBEROS</a:t>
                      </a:r>
                      <a:endParaRPr lang="es-ES" sz="2800" dirty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r>
                        <a:rPr lang="es-E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NEURO-</a:t>
                      </a:r>
                    </a:p>
                    <a:p>
                      <a:r>
                        <a:rPr lang="es-E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PSIQUIATRICO</a:t>
                      </a:r>
                      <a:endParaRPr lang="es-ES" sz="2800" dirty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</a:tr>
              <a:tr h="1312890">
                <a:tc>
                  <a:txBody>
                    <a:bodyPr/>
                    <a:lstStyle/>
                    <a:p>
                      <a:endParaRPr lang="es-ES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Llamado</a:t>
                      </a:r>
                      <a:endParaRPr lang="es-ES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telefónico</a:t>
                      </a:r>
                      <a:endParaRPr lang="es-ES" dirty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</a:tr>
              <a:tr h="1312890">
                <a:tc>
                  <a:txBody>
                    <a:bodyPr/>
                    <a:lstStyle/>
                    <a:p>
                      <a:endParaRPr lang="es-ES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CAPACITACIÓN</a:t>
                      </a:r>
                      <a:endParaRPr lang="es-ES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PREVIA</a:t>
                      </a:r>
                      <a:endParaRPr lang="es-ES" dirty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</a:tr>
              <a:tr h="1682142">
                <a:tc>
                  <a:txBody>
                    <a:bodyPr/>
                    <a:lstStyle/>
                    <a:p>
                      <a:endParaRPr lang="es-ES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CONTACTO CARA A CARA</a:t>
                      </a:r>
                      <a:r>
                        <a:rPr lang="es-E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 CON LA PERSONA EN CRISIS</a:t>
                      </a:r>
                      <a:endParaRPr lang="es-ES" dirty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</a:tr>
              <a:tr h="1312890">
                <a:tc>
                  <a:txBody>
                    <a:bodyPr/>
                    <a:lstStyle/>
                    <a:p>
                      <a:endParaRPr lang="es-ES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SEGUIMIENTO</a:t>
                      </a:r>
                    </a:p>
                    <a:p>
                      <a:r>
                        <a:rPr lang="es-E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DEL</a:t>
                      </a:r>
                      <a:r>
                        <a:rPr lang="es-E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 CASO</a:t>
                      </a:r>
                      <a:endParaRPr lang="es-ES" dirty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49872" y="556320"/>
            <a:ext cx="10153128" cy="7078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85800" indent="-685800" algn="ctr">
              <a:buFont typeface="Wingdings" pitchFamily="2" charset="2"/>
              <a:buChar char="v"/>
            </a:pPr>
            <a:r>
              <a:rPr lang="en-US" sz="4000" b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Conocimientos Praxiológicos.</a:t>
            </a:r>
            <a:endParaRPr lang="en-US" sz="4000" b="1" cap="none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Cross 4"/>
          <p:cNvSpPr/>
          <p:nvPr/>
        </p:nvSpPr>
        <p:spPr>
          <a:xfrm rot="2762453">
            <a:off x="5350272" y="3652664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8" name="Cross 7"/>
          <p:cNvSpPr/>
          <p:nvPr/>
        </p:nvSpPr>
        <p:spPr>
          <a:xfrm rot="2762453">
            <a:off x="7731570" y="3652664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9" name="Cross 8"/>
          <p:cNvSpPr/>
          <p:nvPr/>
        </p:nvSpPr>
        <p:spPr>
          <a:xfrm rot="2762453">
            <a:off x="10323858" y="7906170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10" name="Cross 9"/>
          <p:cNvSpPr/>
          <p:nvPr/>
        </p:nvSpPr>
        <p:spPr>
          <a:xfrm rot="2762453">
            <a:off x="10323858" y="6455352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11" name="Cross 10"/>
          <p:cNvSpPr/>
          <p:nvPr/>
        </p:nvSpPr>
        <p:spPr>
          <a:xfrm rot="2762453">
            <a:off x="7731571" y="6492828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12" name="Cross 11"/>
          <p:cNvSpPr/>
          <p:nvPr/>
        </p:nvSpPr>
        <p:spPr>
          <a:xfrm rot="2762453">
            <a:off x="5350272" y="4823243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2" t="9691" r="13496"/>
          <a:stretch/>
        </p:blipFill>
        <p:spPr>
          <a:xfrm>
            <a:off x="1749872" y="1852464"/>
            <a:ext cx="280140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1571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7012" y="196280"/>
            <a:ext cx="10153128" cy="7078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85800" indent="-685800" algn="ctr">
              <a:buFont typeface="Wingdings" pitchFamily="2" charset="2"/>
              <a:buChar char="v"/>
            </a:pPr>
            <a:r>
              <a:rPr lang="en-US" sz="4000" b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Conocimientos Praxiológicos.</a:t>
            </a:r>
            <a:endParaRPr lang="en-US" sz="4000" b="1" cap="none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0882" y="1055440"/>
            <a:ext cx="11244580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kumimoji="0" lang="es-ES" sz="2500" b="1" u="none" strike="noStrike" cap="none" spc="0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sym typeface="Georgia"/>
              </a:rPr>
              <a:t>Principales </a:t>
            </a:r>
            <a:r>
              <a:rPr kumimoji="0" lang="es-ES" sz="2500" b="1" i="1" u="sng" strike="noStrike" cap="none" spc="0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sym typeface="Georgia"/>
              </a:rPr>
              <a:t>acciones</a:t>
            </a:r>
            <a:r>
              <a:rPr kumimoji="0" lang="es-ES" sz="2500" b="1" u="none" strike="noStrike" cap="none" spc="0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sym typeface="Georgia"/>
              </a:rPr>
              <a:t> realizadas con una persona en crisis suicida: </a:t>
            </a:r>
          </a:p>
          <a:p>
            <a:pPr marL="571500" indent="-571500">
              <a:spcAft>
                <a:spcPts val="600"/>
              </a:spcAft>
              <a:buBlip>
                <a:blip r:embed="rId4"/>
              </a:buBlip>
            </a:pPr>
            <a:r>
              <a:rPr kumimoji="0" lang="es-ES" sz="2500" b="1" u="none" strike="noStrike" cap="none" spc="0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sym typeface="Georgia"/>
              </a:rPr>
              <a:t>Escucha, habla, contención, empatía.</a:t>
            </a:r>
          </a:p>
          <a:p>
            <a:pPr marL="571500" indent="-571500">
              <a:spcAft>
                <a:spcPts val="600"/>
              </a:spcAft>
              <a:buBlip>
                <a:blip r:embed="rId4"/>
              </a:buBlip>
            </a:pPr>
            <a:r>
              <a:rPr lang="es-ES" sz="2500" b="1" dirty="0" smtClean="0">
                <a:solidFill>
                  <a:schemeClr val="bg1">
                    <a:lumMod val="50000"/>
                  </a:schemeClr>
                </a:solidFill>
              </a:rPr>
              <a:t>Presentación de alternativas y razones para vivir.</a:t>
            </a:r>
          </a:p>
          <a:p>
            <a:pPr marL="571500" indent="-571500">
              <a:spcAft>
                <a:spcPts val="600"/>
              </a:spcAft>
              <a:buBlip>
                <a:blip r:embed="rId4"/>
              </a:buBlip>
            </a:pPr>
            <a:r>
              <a:rPr lang="es-ES" sz="2500" b="1" dirty="0" smtClean="0">
                <a:solidFill>
                  <a:schemeClr val="bg1">
                    <a:lumMod val="50000"/>
                  </a:schemeClr>
                </a:solidFill>
              </a:rPr>
              <a:t>Trabajo en equipo-red-planificación.</a:t>
            </a:r>
            <a:endParaRPr kumimoji="0" lang="es-ES" sz="2500" b="1" u="none" strike="noStrike" cap="none" spc="0" normalizeH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FillTx/>
              <a:sym typeface="Georgia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915505785"/>
              </p:ext>
            </p:extLst>
          </p:nvPr>
        </p:nvGraphicFramePr>
        <p:xfrm>
          <a:off x="237704" y="3076600"/>
          <a:ext cx="1255016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9925657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545933"/>
              </p:ext>
            </p:extLst>
          </p:nvPr>
        </p:nvGraphicFramePr>
        <p:xfrm>
          <a:off x="1317824" y="1716049"/>
          <a:ext cx="10668735" cy="76252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5564"/>
                <a:gridCol w="2467004"/>
                <a:gridCol w="2808312"/>
                <a:gridCol w="2747855"/>
              </a:tblGrid>
              <a:tr h="1317793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r>
                        <a:rPr lang="es-ES" sz="4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SAS</a:t>
                      </a:r>
                      <a:endParaRPr lang="es-ES" sz="4800" dirty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CUARTEL</a:t>
                      </a:r>
                      <a:endParaRPr lang="es-ES" sz="28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sz="28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DE</a:t>
                      </a:r>
                    </a:p>
                    <a:p>
                      <a:r>
                        <a:rPr lang="es-ES" sz="28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BOMBEROS</a:t>
                      </a:r>
                      <a:endParaRPr lang="es-ES" sz="2800" dirty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r>
                        <a:rPr lang="es-E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NEURO-</a:t>
                      </a:r>
                    </a:p>
                    <a:p>
                      <a:r>
                        <a:rPr lang="es-E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PSIQUIATRICO</a:t>
                      </a:r>
                      <a:endParaRPr lang="es-ES" sz="2800" dirty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</a:tr>
              <a:tr h="1376362">
                <a:tc>
                  <a:txBody>
                    <a:bodyPr/>
                    <a:lstStyle/>
                    <a:p>
                      <a:endParaRPr lang="es-ES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Desesperación y preocupación</a:t>
                      </a:r>
                      <a:endParaRPr lang="es-ES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</a:tr>
              <a:tr h="1140469">
                <a:tc>
                  <a:txBody>
                    <a:bodyPr/>
                    <a:lstStyle/>
                    <a:p>
                      <a:endParaRPr lang="es-ES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Responsabilidad y culpa</a:t>
                      </a: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</a:tr>
              <a:tr h="1022391">
                <a:tc>
                  <a:txBody>
                    <a:bodyPr/>
                    <a:lstStyle/>
                    <a:p>
                      <a:endParaRPr lang="es-ES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empatía</a:t>
                      </a: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</a:tr>
              <a:tr h="1281865">
                <a:tc>
                  <a:txBody>
                    <a:bodyPr/>
                    <a:lstStyle/>
                    <a:p>
                      <a:endParaRPr lang="es-ES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Mantener</a:t>
                      </a:r>
                      <a:r>
                        <a:rPr lang="es-E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 la calma</a:t>
                      </a:r>
                      <a:endParaRPr lang="es-ES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</a:tr>
              <a:tr h="1368152">
                <a:tc>
                  <a:txBody>
                    <a:bodyPr/>
                    <a:lstStyle/>
                    <a:p>
                      <a:endParaRPr lang="es-ES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  <a:p>
                      <a:r>
                        <a:rPr lang="es-E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Impotencia</a:t>
                      </a:r>
                    </a:p>
                    <a:p>
                      <a:r>
                        <a:rPr lang="es-E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lgerian" pitchFamily="82" charset="0"/>
                        </a:rPr>
                        <a:t>distanciamiento emocional</a:t>
                      </a:r>
                      <a:endParaRPr lang="es-ES" dirty="0">
                        <a:solidFill>
                          <a:schemeClr val="tx2">
                            <a:lumMod val="50000"/>
                          </a:schemeClr>
                        </a:solidFill>
                        <a:latin typeface="Algerian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2700000" scaled="0"/>
                    </a:gra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49872" y="772344"/>
            <a:ext cx="10236688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spc="50" dirty="0" err="1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Impresión</a:t>
            </a:r>
            <a:r>
              <a:rPr lang="en-US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b="1" spc="50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Personal y </a:t>
            </a:r>
            <a:r>
              <a:rPr lang="en-US" b="1" spc="50" dirty="0" err="1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Sentimientos</a:t>
            </a:r>
            <a:r>
              <a:rPr lang="en-US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Cross 4"/>
          <p:cNvSpPr/>
          <p:nvPr/>
        </p:nvSpPr>
        <p:spPr>
          <a:xfrm rot="2762453">
            <a:off x="4841182" y="3513682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6" name="Cross 5"/>
          <p:cNvSpPr/>
          <p:nvPr/>
        </p:nvSpPr>
        <p:spPr>
          <a:xfrm rot="2762453">
            <a:off x="4841182" y="5745931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7" name="Cross 6"/>
          <p:cNvSpPr/>
          <p:nvPr/>
        </p:nvSpPr>
        <p:spPr>
          <a:xfrm rot="2762453">
            <a:off x="10323859" y="8338219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8" name="Cross 7"/>
          <p:cNvSpPr/>
          <p:nvPr/>
        </p:nvSpPr>
        <p:spPr>
          <a:xfrm rot="2762453">
            <a:off x="4841182" y="4670843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9" name="Cross 8"/>
          <p:cNvSpPr/>
          <p:nvPr/>
        </p:nvSpPr>
        <p:spPr>
          <a:xfrm rot="2762453">
            <a:off x="7515546" y="6898057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10" name="Cross 9"/>
          <p:cNvSpPr/>
          <p:nvPr/>
        </p:nvSpPr>
        <p:spPr>
          <a:xfrm rot="2762453">
            <a:off x="7515546" y="5745930"/>
            <a:ext cx="720080" cy="720080"/>
          </a:xfrm>
          <a:prstGeom prst="plus">
            <a:avLst>
              <a:gd name="adj" fmla="val 27309"/>
            </a:avLst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23" b="1108"/>
          <a:stretch/>
        </p:blipFill>
        <p:spPr>
          <a:xfrm>
            <a:off x="1317824" y="1694012"/>
            <a:ext cx="2664296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2385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75136" y="377164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b="1" cap="all" dirty="0" err="1" smtClean="0">
                <a:ln w="9000" cmpd="sng">
                  <a:solidFill>
                    <a:srgbClr val="DF8E3E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DF8E3E">
                        <a:shade val="20000"/>
                        <a:satMod val="245000"/>
                      </a:srgbClr>
                    </a:gs>
                    <a:gs pos="43000">
                      <a:srgbClr val="DF8E3E">
                        <a:satMod val="255000"/>
                      </a:srgbClr>
                    </a:gs>
                    <a:gs pos="48000">
                      <a:srgbClr val="DF8E3E">
                        <a:shade val="85000"/>
                        <a:satMod val="255000"/>
                      </a:srgbClr>
                    </a:gs>
                    <a:gs pos="100000">
                      <a:srgbClr val="DF8E3E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Presencia</a:t>
            </a:r>
            <a:r>
              <a:rPr lang="en-US" sz="5400" b="1" cap="all" dirty="0" smtClean="0">
                <a:ln w="9000" cmpd="sng">
                  <a:solidFill>
                    <a:srgbClr val="DF8E3E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DF8E3E">
                        <a:shade val="20000"/>
                        <a:satMod val="245000"/>
                      </a:srgbClr>
                    </a:gs>
                    <a:gs pos="43000">
                      <a:srgbClr val="DF8E3E">
                        <a:satMod val="255000"/>
                      </a:srgbClr>
                    </a:gs>
                    <a:gs pos="48000">
                      <a:srgbClr val="DF8E3E">
                        <a:shade val="85000"/>
                        <a:satMod val="255000"/>
                      </a:srgbClr>
                    </a:gs>
                    <a:gs pos="100000">
                      <a:srgbClr val="DF8E3E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de </a:t>
            </a:r>
            <a:r>
              <a:rPr lang="en-US" sz="5400" b="1" cap="all" dirty="0" err="1" smtClean="0">
                <a:ln w="9000" cmpd="sng">
                  <a:solidFill>
                    <a:srgbClr val="DF8E3E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DF8E3E">
                        <a:shade val="20000"/>
                        <a:satMod val="245000"/>
                      </a:srgbClr>
                    </a:gs>
                    <a:gs pos="43000">
                      <a:srgbClr val="DF8E3E">
                        <a:satMod val="255000"/>
                      </a:srgbClr>
                    </a:gs>
                    <a:gs pos="48000">
                      <a:srgbClr val="DF8E3E">
                        <a:shade val="85000"/>
                        <a:satMod val="255000"/>
                      </a:srgbClr>
                    </a:gs>
                    <a:gs pos="100000">
                      <a:srgbClr val="DF8E3E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mitos</a:t>
            </a:r>
            <a:endParaRPr lang="en-US" sz="5400" b="1" cap="all" dirty="0">
              <a:ln w="9000" cmpd="sng">
                <a:solidFill>
                  <a:srgbClr val="DF8E3E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DF8E3E">
                      <a:shade val="20000"/>
                      <a:satMod val="245000"/>
                    </a:srgbClr>
                  </a:gs>
                  <a:gs pos="43000">
                    <a:srgbClr val="DF8E3E">
                      <a:satMod val="255000"/>
                    </a:srgbClr>
                  </a:gs>
                  <a:gs pos="48000">
                    <a:srgbClr val="DF8E3E">
                      <a:shade val="85000"/>
                      <a:satMod val="255000"/>
                    </a:srgbClr>
                  </a:gs>
                  <a:gs pos="100000">
                    <a:srgbClr val="DF8E3E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156309209"/>
              </p:ext>
            </p:extLst>
          </p:nvPr>
        </p:nvGraphicFramePr>
        <p:xfrm>
          <a:off x="705756" y="1780456"/>
          <a:ext cx="11737304" cy="7848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5787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rved Up Ribbon 4"/>
          <p:cNvSpPr/>
          <p:nvPr/>
        </p:nvSpPr>
        <p:spPr>
          <a:xfrm>
            <a:off x="998264" y="2086432"/>
            <a:ext cx="10973296" cy="7349173"/>
          </a:xfrm>
          <a:prstGeom prst="ellipseRibbon2">
            <a:avLst>
              <a:gd name="adj1" fmla="val 16250"/>
              <a:gd name="adj2" fmla="val 56875"/>
              <a:gd name="adj3" fmla="val 6964"/>
            </a:avLst>
          </a:prstGeom>
          <a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LineDrawing/>
                      </a14:imgEffect>
                      <a14:imgEffect>
                        <a14:sharpenSoften amount="-5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 w="6350" cap="flat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  <a:tileRect r="-100000" b="-100000"/>
            </a:gradFill>
            <a:beve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endParaRPr lang="es-ES" sz="3200" b="1" dirty="0" smtClean="0">
              <a:solidFill>
                <a:schemeClr val="bg1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latin typeface="Baskerville Old Face" pitchFamily="18" charset="0"/>
              <a:ea typeface="+mn-ea"/>
              <a:cs typeface="+mn-cs"/>
              <a:sym typeface="Marker Felt"/>
            </a:endParaRPr>
          </a:p>
          <a:p>
            <a:r>
              <a:rPr lang="es-ES" sz="3200" b="1" dirty="0" smtClean="0">
                <a:solidFill>
                  <a:schemeClr val="bg1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  <a:ea typeface="+mn-ea"/>
                <a:cs typeface="+mn-cs"/>
                <a:sym typeface="Marker Felt"/>
              </a:rPr>
              <a:t>En el marco de la Ley Nacional 27.130 de Prevención del Suicidio, este estudio se propuso explorar los mitos y creencias sobre los comportamientos suicidas presentes en distintos actores sociales de la ciudad de Necochea que, directa o indirectamente, deben asistir e intervenir en estos casos, y si impactan en el modo de intervenir.</a:t>
            </a:r>
          </a:p>
          <a:p>
            <a:endParaRPr lang="es-ES" sz="3200" b="1" dirty="0">
              <a:solidFill>
                <a:schemeClr val="bg1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latin typeface="Baskerville Old Face" pitchFamily="18" charset="0"/>
              <a:ea typeface="+mn-ea"/>
              <a:cs typeface="+mn-cs"/>
              <a:sym typeface="Marker Fe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43945" y="844352"/>
            <a:ext cx="48944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i="1" cap="all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Problema</a:t>
            </a:r>
            <a:endParaRPr lang="es-ES" sz="5400" b="1" i="1" cap="all" spc="0" dirty="0">
              <a:ln w="0"/>
              <a:solidFill>
                <a:schemeClr val="accent6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97944" y="412304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b="1" cap="all" dirty="0" err="1">
                <a:ln w="9000" cmpd="sng">
                  <a:solidFill>
                    <a:srgbClr val="DF8E3E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DF8E3E">
                        <a:shade val="20000"/>
                        <a:satMod val="245000"/>
                      </a:srgbClr>
                    </a:gs>
                    <a:gs pos="43000">
                      <a:srgbClr val="DF8E3E">
                        <a:satMod val="255000"/>
                      </a:srgbClr>
                    </a:gs>
                    <a:gs pos="48000">
                      <a:srgbClr val="DF8E3E">
                        <a:shade val="85000"/>
                        <a:satMod val="255000"/>
                      </a:srgbClr>
                    </a:gs>
                    <a:gs pos="100000">
                      <a:srgbClr val="DF8E3E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Presencia</a:t>
            </a:r>
            <a:r>
              <a:rPr lang="en-US" sz="5400" b="1" cap="all" dirty="0">
                <a:ln w="9000" cmpd="sng">
                  <a:solidFill>
                    <a:srgbClr val="DF8E3E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DF8E3E">
                        <a:shade val="20000"/>
                        <a:satMod val="245000"/>
                      </a:srgbClr>
                    </a:gs>
                    <a:gs pos="43000">
                      <a:srgbClr val="DF8E3E">
                        <a:satMod val="255000"/>
                      </a:srgbClr>
                    </a:gs>
                    <a:gs pos="48000">
                      <a:srgbClr val="DF8E3E">
                        <a:shade val="85000"/>
                        <a:satMod val="255000"/>
                      </a:srgbClr>
                    </a:gs>
                    <a:gs pos="100000">
                      <a:srgbClr val="DF8E3E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de </a:t>
            </a:r>
            <a:r>
              <a:rPr lang="en-US" sz="5400" b="1" cap="all" dirty="0" err="1">
                <a:ln w="9000" cmpd="sng">
                  <a:solidFill>
                    <a:srgbClr val="DF8E3E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DF8E3E">
                        <a:shade val="20000"/>
                        <a:satMod val="245000"/>
                      </a:srgbClr>
                    </a:gs>
                    <a:gs pos="43000">
                      <a:srgbClr val="DF8E3E">
                        <a:satMod val="255000"/>
                      </a:srgbClr>
                    </a:gs>
                    <a:gs pos="48000">
                      <a:srgbClr val="DF8E3E">
                        <a:shade val="85000"/>
                        <a:satMod val="255000"/>
                      </a:srgbClr>
                    </a:gs>
                    <a:gs pos="100000">
                      <a:srgbClr val="DF8E3E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mitos</a:t>
            </a:r>
            <a:endParaRPr lang="en-US" sz="5400" b="1" cap="all" dirty="0">
              <a:ln w="9000" cmpd="sng">
                <a:solidFill>
                  <a:srgbClr val="DF8E3E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DF8E3E">
                      <a:shade val="20000"/>
                      <a:satMod val="245000"/>
                    </a:srgbClr>
                  </a:gs>
                  <a:gs pos="43000">
                    <a:srgbClr val="DF8E3E">
                      <a:satMod val="255000"/>
                    </a:srgbClr>
                  </a:gs>
                  <a:gs pos="48000">
                    <a:srgbClr val="DF8E3E">
                      <a:shade val="85000"/>
                      <a:satMod val="255000"/>
                    </a:srgbClr>
                  </a:gs>
                  <a:gs pos="100000">
                    <a:srgbClr val="DF8E3E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Bent Arrow 5"/>
          <p:cNvSpPr/>
          <p:nvPr/>
        </p:nvSpPr>
        <p:spPr>
          <a:xfrm rot="10800000" flipH="1">
            <a:off x="1037873" y="4253798"/>
            <a:ext cx="1104947" cy="1563301"/>
          </a:xfrm>
          <a:prstGeom prst="bentArrow">
            <a:avLst>
              <a:gd name="adj1" fmla="val 25000"/>
              <a:gd name="adj2" fmla="val 30315"/>
              <a:gd name="adj3" fmla="val 25000"/>
              <a:gd name="adj4" fmla="val 4250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0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7" name="Bent Arrow 6"/>
          <p:cNvSpPr/>
          <p:nvPr/>
        </p:nvSpPr>
        <p:spPr>
          <a:xfrm rot="10800000" flipH="1">
            <a:off x="957784" y="2473378"/>
            <a:ext cx="1088101" cy="1376617"/>
          </a:xfrm>
          <a:prstGeom prst="bentArrow">
            <a:avLst>
              <a:gd name="adj1" fmla="val 25000"/>
              <a:gd name="adj2" fmla="val 29614"/>
              <a:gd name="adj3" fmla="val 25000"/>
              <a:gd name="adj4" fmla="val 4250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0"/>
          </a:gradFill>
          <a:ln w="12700" cap="flat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9" name="Bent Arrow 8"/>
          <p:cNvSpPr/>
          <p:nvPr/>
        </p:nvSpPr>
        <p:spPr>
          <a:xfrm rot="10800000" flipH="1">
            <a:off x="1022197" y="6170376"/>
            <a:ext cx="1206550" cy="1563301"/>
          </a:xfrm>
          <a:prstGeom prst="bentArrow">
            <a:avLst>
              <a:gd name="adj1" fmla="val 25000"/>
              <a:gd name="adj2" fmla="val 25578"/>
              <a:gd name="adj3" fmla="val 25000"/>
              <a:gd name="adj4" fmla="val 41116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0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12" name="Snip Diagonal Corner Rectangle 11"/>
          <p:cNvSpPr/>
          <p:nvPr/>
        </p:nvSpPr>
        <p:spPr>
          <a:xfrm>
            <a:off x="2228747" y="4640208"/>
            <a:ext cx="10178695" cy="1518206"/>
          </a:xfrm>
          <a:prstGeom prst="snip2DiagRect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82001">
                <a:srgbClr val="B43E85"/>
              </a:gs>
              <a:gs pos="100000">
                <a:srgbClr val="F8B049"/>
              </a:gs>
            </a:gsLst>
            <a:lin ang="2700000" scaled="1"/>
            <a:tileRect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>
              <a:spcAft>
                <a:spcPts val="2400"/>
              </a:spcAft>
            </a:pPr>
            <a:r>
              <a:rPr lang="es-ES" sz="2800" b="1" dirty="0">
                <a:solidFill>
                  <a:schemeClr val="accent2">
                    <a:lumMod val="50000"/>
                  </a:schemeClr>
                </a:solidFill>
              </a:rPr>
              <a:t>Tienen implicancias directas sobre las </a:t>
            </a:r>
            <a:r>
              <a:rPr lang="es-ES" sz="2800" b="1" dirty="0" smtClean="0">
                <a:solidFill>
                  <a:schemeClr val="accent2">
                    <a:lumMod val="50000"/>
                  </a:schemeClr>
                </a:solidFill>
              </a:rPr>
              <a:t>intervenciones</a:t>
            </a:r>
            <a:endParaRPr lang="es-ES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Snip Diagonal Corner Rectangle 12"/>
          <p:cNvSpPr/>
          <p:nvPr/>
        </p:nvSpPr>
        <p:spPr>
          <a:xfrm>
            <a:off x="2318627" y="6677000"/>
            <a:ext cx="10149082" cy="2693591"/>
          </a:xfrm>
          <a:prstGeom prst="snip2DiagRect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82001">
                <a:srgbClr val="B43E85"/>
              </a:gs>
              <a:gs pos="100000">
                <a:srgbClr val="F8B049"/>
              </a:gs>
            </a:gsLst>
            <a:lin ang="2700000" scaled="1"/>
            <a:tileRect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>
              <a:spcAft>
                <a:spcPts val="2400"/>
              </a:spcAft>
            </a:pPr>
            <a:r>
              <a:rPr lang="es-ES" sz="2400" b="1" dirty="0">
                <a:solidFill>
                  <a:schemeClr val="accent2">
                    <a:lumMod val="50000"/>
                  </a:schemeClr>
                </a:solidFill>
              </a:rPr>
              <a:t>El hecho de que prácticamente la mitad no sepa que existen señales de alerta que indican que una persona está en riesgo, o crean que una vez que la persona está decidida no hay nada por hacer, son creencias erróneas peligrosas que impiden la detección e intervención temprana.</a:t>
            </a:r>
          </a:p>
        </p:txBody>
      </p:sp>
      <p:sp>
        <p:nvSpPr>
          <p:cNvPr id="14" name="Snip Diagonal Corner Rectangle 13"/>
          <p:cNvSpPr/>
          <p:nvPr/>
        </p:nvSpPr>
        <p:spPr>
          <a:xfrm>
            <a:off x="2228747" y="2990236"/>
            <a:ext cx="10237920" cy="967244"/>
          </a:xfrm>
          <a:prstGeom prst="snip2DiagRect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82001">
                <a:srgbClr val="B43E85"/>
              </a:gs>
              <a:gs pos="100000">
                <a:srgbClr val="F8B049"/>
              </a:gs>
            </a:gsLst>
            <a:lin ang="2700000" scaled="1"/>
            <a:tileRect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spcAft>
                <a:spcPts val="2400"/>
              </a:spcAft>
            </a:pPr>
            <a:r>
              <a:rPr lang="es-ES" sz="2600" b="1" dirty="0">
                <a:solidFill>
                  <a:schemeClr val="accent2">
                    <a:lumMod val="50000"/>
                  </a:schemeClr>
                </a:solidFill>
              </a:rPr>
              <a:t>Respondidos correctamente por 60% de los entrevistados.</a:t>
            </a:r>
          </a:p>
        </p:txBody>
      </p:sp>
      <p:sp>
        <p:nvSpPr>
          <p:cNvPr id="2" name="Rectangle 1"/>
          <p:cNvSpPr/>
          <p:nvPr/>
        </p:nvSpPr>
        <p:spPr>
          <a:xfrm>
            <a:off x="597744" y="1534598"/>
            <a:ext cx="76258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indent="-571500" algn="ctr">
              <a:buFont typeface="Wingdings" pitchFamily="2" charset="2"/>
              <a:buChar char="Ø"/>
            </a:pPr>
            <a:r>
              <a:rPr lang="es-ES" sz="4000" b="1" i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Ítems: 2, 8, 14, 21, 25 y 27</a:t>
            </a:r>
            <a:endParaRPr lang="es-ES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656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8740" y="340296"/>
            <a:ext cx="9217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b="1" cap="all" dirty="0" err="1">
                <a:ln w="9000" cmpd="sng">
                  <a:solidFill>
                    <a:srgbClr val="DF8E3E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DF8E3E">
                        <a:shade val="20000"/>
                        <a:satMod val="245000"/>
                      </a:srgbClr>
                    </a:gs>
                    <a:gs pos="43000">
                      <a:srgbClr val="DF8E3E">
                        <a:satMod val="255000"/>
                      </a:srgbClr>
                    </a:gs>
                    <a:gs pos="48000">
                      <a:srgbClr val="DF8E3E">
                        <a:shade val="85000"/>
                        <a:satMod val="255000"/>
                      </a:srgbClr>
                    </a:gs>
                    <a:gs pos="100000">
                      <a:srgbClr val="DF8E3E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Presencia</a:t>
            </a:r>
            <a:r>
              <a:rPr lang="en-US" sz="5400" b="1" cap="all" dirty="0">
                <a:ln w="9000" cmpd="sng">
                  <a:solidFill>
                    <a:srgbClr val="DF8E3E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DF8E3E">
                        <a:shade val="20000"/>
                        <a:satMod val="245000"/>
                      </a:srgbClr>
                    </a:gs>
                    <a:gs pos="43000">
                      <a:srgbClr val="DF8E3E">
                        <a:satMod val="255000"/>
                      </a:srgbClr>
                    </a:gs>
                    <a:gs pos="48000">
                      <a:srgbClr val="DF8E3E">
                        <a:shade val="85000"/>
                        <a:satMod val="255000"/>
                      </a:srgbClr>
                    </a:gs>
                    <a:gs pos="100000">
                      <a:srgbClr val="DF8E3E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de </a:t>
            </a:r>
            <a:r>
              <a:rPr lang="en-US" sz="5400" b="1" cap="all" dirty="0" err="1">
                <a:ln w="9000" cmpd="sng">
                  <a:solidFill>
                    <a:srgbClr val="DF8E3E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DF8E3E">
                        <a:shade val="20000"/>
                        <a:satMod val="245000"/>
                      </a:srgbClr>
                    </a:gs>
                    <a:gs pos="43000">
                      <a:srgbClr val="DF8E3E">
                        <a:satMod val="255000"/>
                      </a:srgbClr>
                    </a:gs>
                    <a:gs pos="48000">
                      <a:srgbClr val="DF8E3E">
                        <a:shade val="85000"/>
                        <a:satMod val="255000"/>
                      </a:srgbClr>
                    </a:gs>
                    <a:gs pos="100000">
                      <a:srgbClr val="DF8E3E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mitos</a:t>
            </a:r>
            <a:endParaRPr lang="en-US" sz="5400" b="1" cap="all" dirty="0">
              <a:ln w="9000" cmpd="sng">
                <a:solidFill>
                  <a:srgbClr val="DF8E3E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DF8E3E">
                      <a:shade val="20000"/>
                      <a:satMod val="245000"/>
                    </a:srgbClr>
                  </a:gs>
                  <a:gs pos="43000">
                    <a:srgbClr val="DF8E3E">
                      <a:satMod val="255000"/>
                    </a:srgbClr>
                  </a:gs>
                  <a:gs pos="48000">
                    <a:srgbClr val="DF8E3E">
                      <a:shade val="85000"/>
                      <a:satMod val="255000"/>
                    </a:srgbClr>
                  </a:gs>
                  <a:gs pos="100000">
                    <a:srgbClr val="DF8E3E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47953225"/>
              </p:ext>
            </p:extLst>
          </p:nvPr>
        </p:nvGraphicFramePr>
        <p:xfrm>
          <a:off x="5978" y="2500536"/>
          <a:ext cx="12623080" cy="7018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1029792" y="1433514"/>
            <a:ext cx="78710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85800" indent="-685800" algn="ctr">
              <a:buFont typeface="Wingdings" pitchFamily="2" charset="2"/>
              <a:buChar char="Ø"/>
            </a:pP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Diferencias significativas.</a:t>
            </a:r>
            <a:endParaRPr lang="en-US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959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246" y="1491925"/>
            <a:ext cx="110331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nip Diagonal Corner Rectangle 5"/>
          <p:cNvSpPr/>
          <p:nvPr/>
        </p:nvSpPr>
        <p:spPr>
          <a:xfrm>
            <a:off x="2240606" y="1926444"/>
            <a:ext cx="9487098" cy="967244"/>
          </a:xfrm>
          <a:prstGeom prst="snip2DiagRect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82001">
                <a:srgbClr val="B43E85"/>
              </a:gs>
              <a:gs pos="100000">
                <a:srgbClr val="F8B049"/>
              </a:gs>
            </a:gsLst>
            <a:lin ang="2700000" scaled="1"/>
            <a:tileRect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spcAft>
                <a:spcPts val="2400"/>
              </a:spcAft>
            </a:pPr>
            <a:r>
              <a:rPr lang="es-ES" sz="2600" b="1" dirty="0" smtClean="0">
                <a:solidFill>
                  <a:schemeClr val="accent2">
                    <a:lumMod val="50000"/>
                  </a:schemeClr>
                </a:solidFill>
              </a:rPr>
              <a:t>Aluden al aspecto moral y la legitimación del suicidio.</a:t>
            </a:r>
            <a:endParaRPr lang="es-ES" sz="2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245" y="3067986"/>
            <a:ext cx="110331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nip Diagonal Corner Rectangle 7"/>
          <p:cNvSpPr/>
          <p:nvPr/>
        </p:nvSpPr>
        <p:spPr>
          <a:xfrm>
            <a:off x="2405729" y="3264147"/>
            <a:ext cx="9487098" cy="2399744"/>
          </a:xfrm>
          <a:prstGeom prst="snip2DiagRect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82001">
                <a:srgbClr val="B43E85"/>
              </a:gs>
              <a:gs pos="100000">
                <a:srgbClr val="F8B049"/>
              </a:gs>
            </a:gsLst>
            <a:lin ang="2700000" scaled="1"/>
            <a:tileRect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>
              <a:spcAft>
                <a:spcPts val="2400"/>
              </a:spcAft>
            </a:pPr>
            <a:r>
              <a:rPr lang="es-ES" sz="2600" b="1" dirty="0" smtClean="0">
                <a:solidFill>
                  <a:schemeClr val="accent2">
                    <a:lumMod val="50000"/>
                  </a:schemeClr>
                </a:solidFill>
              </a:rPr>
              <a:t>La Mayoría sostiene que no hay que estigmatizar o condenar legal o moralmente a las personas que realizan un intento de suicidio, pero tampoco hacerlo una práctica legal. </a:t>
            </a:r>
            <a:endParaRPr lang="es-ES" sz="2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7294488" y="700336"/>
            <a:ext cx="1220912" cy="654169"/>
          </a:xfrm>
          <a:prstGeom prst="rightArrow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Marker Fe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4952" y="524997"/>
            <a:ext cx="113672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indent="-571500" algn="ctr">
              <a:buFont typeface="Wingdings" pitchFamily="2" charset="2"/>
              <a:buChar char="Ø"/>
            </a:pPr>
            <a:r>
              <a:rPr lang="es-ES" sz="4000" b="1" i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Ítems 1, 7, 13, 19 y 24</a:t>
            </a:r>
            <a:r>
              <a:rPr lang="es-ES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Categoría A</a:t>
            </a:r>
            <a:endParaRPr lang="es-ES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38" y="6388968"/>
            <a:ext cx="5457505" cy="31348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155" y="6388968"/>
            <a:ext cx="5325940" cy="31348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617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93050796"/>
              </p:ext>
            </p:extLst>
          </p:nvPr>
        </p:nvGraphicFramePr>
        <p:xfrm>
          <a:off x="-11906" y="2644552"/>
          <a:ext cx="10750872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6600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Limitaciones</a:t>
            </a:r>
            <a:endParaRPr lang="es-E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half" idx="13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06" r="2906"/>
          <a:stretch>
            <a:fillRect/>
          </a:stretch>
        </p:blipFill>
        <p:spPr>
          <a:xfrm rot="21360000">
            <a:off x="7997171" y="3078546"/>
            <a:ext cx="4389110" cy="5848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900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5" r="12475"/>
          <a:stretch>
            <a:fillRect/>
          </a:stretch>
        </p:blipFill>
        <p:spPr>
          <a:xfrm rot="21360000">
            <a:off x="7644727" y="2796095"/>
            <a:ext cx="4556965" cy="607178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8000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Conclusión</a:t>
            </a:r>
            <a:endParaRPr lang="es-E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"/>
          </p:nvPr>
        </p:nvSpPr>
        <p:spPr>
          <a:xfrm>
            <a:off x="1029792" y="2971800"/>
            <a:ext cx="5688632" cy="600945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ES" b="1" dirty="0" smtClean="0">
                <a:solidFill>
                  <a:schemeClr val="accent5">
                    <a:lumMod val="75000"/>
                  </a:schemeClr>
                </a:solidFill>
              </a:rPr>
              <a:t>Consideramos que el grado de formación específico en Suicidología marca una diferencia en lo que respecta al nivel de mitos en 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l</a:t>
            </a:r>
            <a:r>
              <a:rPr lang="es-ES" b="1" dirty="0" smtClean="0">
                <a:solidFill>
                  <a:schemeClr val="accent5">
                    <a:lumMod val="75000"/>
                  </a:schemeClr>
                </a:solidFill>
              </a:rPr>
              <a:t>os voluntarios del SAS, en relación a los entrevistados del Neuropsiquiátrico y del Cuartel de Bomberos. </a:t>
            </a: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9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832" y="241296"/>
            <a:ext cx="10464800" cy="2349500"/>
          </a:xfrm>
        </p:spPr>
        <p:txBody>
          <a:bodyPr>
            <a:normAutofit/>
          </a:bodyPr>
          <a:lstStyle/>
          <a:p>
            <a:r>
              <a:rPr lang="es-ES" sz="8000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Alcances</a:t>
            </a:r>
            <a:endParaRPr lang="es-ES" sz="8000" dirty="0"/>
          </a:p>
        </p:txBody>
      </p:sp>
      <p:sp>
        <p:nvSpPr>
          <p:cNvPr id="8" name="Rectangle 7"/>
          <p:cNvSpPr/>
          <p:nvPr/>
        </p:nvSpPr>
        <p:spPr>
          <a:xfrm>
            <a:off x="309712" y="2882702"/>
            <a:ext cx="12509326" cy="6446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spcAft>
                <a:spcPts val="2400"/>
              </a:spcAft>
              <a:buFont typeface="Wingdings" pitchFamily="2" charset="2"/>
              <a:buChar char="ü"/>
            </a:pPr>
            <a:r>
              <a:rPr lang="es-ES" sz="2800" b="1" dirty="0">
                <a:solidFill>
                  <a:schemeClr val="accent5">
                    <a:lumMod val="75000"/>
                  </a:schemeClr>
                </a:solidFill>
              </a:rPr>
              <a:t>Este trabajo es uno de los primeros estudios focalizados en esta línea de investigación, no sólo en Necochea, sino también en el país. </a:t>
            </a:r>
          </a:p>
          <a:p>
            <a:pPr marL="457200" lvl="0" indent="-457200">
              <a:lnSpc>
                <a:spcPct val="150000"/>
              </a:lnSpc>
              <a:spcAft>
                <a:spcPts val="2400"/>
              </a:spcAft>
              <a:buFont typeface="Wingdings" pitchFamily="2" charset="2"/>
              <a:buChar char="ü"/>
            </a:pPr>
            <a:r>
              <a:rPr lang="es-ES" sz="2800" b="1" dirty="0" smtClean="0">
                <a:solidFill>
                  <a:schemeClr val="accent5">
                    <a:lumMod val="75000"/>
                  </a:schemeClr>
                </a:solidFill>
              </a:rPr>
              <a:t>Está </a:t>
            </a:r>
            <a:r>
              <a:rPr lang="es-ES" sz="2800" b="1" dirty="0">
                <a:solidFill>
                  <a:schemeClr val="accent5">
                    <a:lumMod val="75000"/>
                  </a:schemeClr>
                </a:solidFill>
              </a:rPr>
              <a:t>investigación aportará nuevos conocimientos </a:t>
            </a:r>
            <a:r>
              <a:rPr lang="es-ES" sz="2800" b="1" dirty="0" smtClean="0">
                <a:solidFill>
                  <a:schemeClr val="accent5">
                    <a:lumMod val="75000"/>
                  </a:schemeClr>
                </a:solidFill>
              </a:rPr>
              <a:t>de </a:t>
            </a:r>
            <a:r>
              <a:rPr lang="es-ES" sz="2800" b="1" dirty="0">
                <a:solidFill>
                  <a:schemeClr val="accent5">
                    <a:lumMod val="75000"/>
                  </a:schemeClr>
                </a:solidFill>
              </a:rPr>
              <a:t>interés para la disciplina psicológica, </a:t>
            </a:r>
            <a:r>
              <a:rPr lang="es-ES" sz="2800" b="1" dirty="0" smtClean="0">
                <a:solidFill>
                  <a:schemeClr val="accent5">
                    <a:lumMod val="75000"/>
                  </a:schemeClr>
                </a:solidFill>
              </a:rPr>
              <a:t>como así también </a:t>
            </a:r>
            <a:r>
              <a:rPr lang="es-ES" sz="2800" b="1" dirty="0">
                <a:solidFill>
                  <a:schemeClr val="accent5">
                    <a:lumMod val="75000"/>
                  </a:schemeClr>
                </a:solidFill>
              </a:rPr>
              <a:t>para el personal de salud y de primera línea de </a:t>
            </a:r>
            <a:r>
              <a:rPr lang="es-ES" sz="2800" b="1" dirty="0" smtClean="0">
                <a:solidFill>
                  <a:schemeClr val="accent5">
                    <a:lumMod val="75000"/>
                  </a:schemeClr>
                </a:solidFill>
              </a:rPr>
              <a:t>emergencia.</a:t>
            </a:r>
          </a:p>
          <a:p>
            <a:pPr marL="457200" lvl="0" indent="-457200">
              <a:lnSpc>
                <a:spcPct val="150000"/>
              </a:lnSpc>
              <a:spcAft>
                <a:spcPts val="2400"/>
              </a:spcAft>
              <a:buFont typeface="Wingdings" pitchFamily="2" charset="2"/>
              <a:buChar char="ü"/>
            </a:pPr>
            <a:r>
              <a:rPr lang="es-ES" sz="2800" b="1" dirty="0" smtClean="0">
                <a:solidFill>
                  <a:schemeClr val="accent5">
                    <a:lumMod val="75000"/>
                  </a:schemeClr>
                </a:solidFill>
              </a:rPr>
              <a:t>Relevancia para </a:t>
            </a:r>
            <a:r>
              <a:rPr lang="es-ES" sz="2800" b="1" dirty="0">
                <a:solidFill>
                  <a:schemeClr val="accent5">
                    <a:lumMod val="75000"/>
                  </a:schemeClr>
                </a:solidFill>
              </a:rPr>
              <a:t>la comunidad necochense, al contribuir como una especie de relevamiento que identifica necesidades, puntos fuertes y a mejorar en la atención disponible. </a:t>
            </a:r>
          </a:p>
        </p:txBody>
      </p:sp>
    </p:spTree>
    <p:extLst>
      <p:ext uri="{BB962C8B-B14F-4D97-AF65-F5344CB8AC3E}">
        <p14:creationId xmlns:p14="http://schemas.microsoft.com/office/powerpoint/2010/main" val="284546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8" b="9648"/>
          <a:stretch>
            <a:fillRect/>
          </a:stretch>
        </p:blipFill>
        <p:spPr>
          <a:xfrm>
            <a:off x="1509130" y="3004592"/>
            <a:ext cx="10297144" cy="54006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45816" y="8117160"/>
            <a:ext cx="10464800" cy="1485900"/>
          </a:xfrm>
        </p:spPr>
        <p:txBody>
          <a:bodyPr>
            <a:normAutofit/>
          </a:bodyPr>
          <a:lstStyle/>
          <a:p>
            <a:r>
              <a:rPr lang="es-ES" sz="6600" b="1" dirty="0">
                <a:solidFill>
                  <a:schemeClr val="bg1">
                    <a:lumMod val="75000"/>
                    <a:alpha val="9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</a:t>
            </a:r>
            <a:r>
              <a:rPr lang="es-ES" sz="6000" b="1" dirty="0" smtClean="0">
                <a:solidFill>
                  <a:schemeClr val="bg1">
                    <a:lumMod val="75000"/>
                    <a:alpha val="9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</a:t>
            </a:r>
            <a:r>
              <a:rPr lang="es-ES" sz="6600" b="1" dirty="0" smtClean="0">
                <a:solidFill>
                  <a:schemeClr val="bg1">
                    <a:lumMod val="75000"/>
                    <a:alpha val="9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s-ES" sz="6600" b="1" dirty="0">
              <a:solidFill>
                <a:schemeClr val="bg1">
                  <a:lumMod val="75000"/>
                  <a:alpha val="93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57102" y="0"/>
            <a:ext cx="10801200" cy="27802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200" b="1" i="1" dirty="0" smtClean="0">
                <a:solidFill>
                  <a:schemeClr val="bg1">
                    <a:lumMod val="75000"/>
                    <a:alpha val="9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es-ES" sz="2800" b="1" i="1" dirty="0" smtClean="0">
                <a:solidFill>
                  <a:schemeClr val="bg1">
                    <a:lumMod val="75000"/>
                    <a:alpha val="9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pueblos que no cuidan a sus niños no tienen derecho al futuro y los pueblos que no cuidan a sus ancianos no tienen derecho a la historia’.</a:t>
            </a:r>
          </a:p>
          <a:p>
            <a:pPr>
              <a:lnSpc>
                <a:spcPct val="150000"/>
              </a:lnSpc>
            </a:pPr>
            <a:r>
              <a:rPr lang="es-ES" sz="2800" b="1" i="1" dirty="0" smtClean="0">
                <a:solidFill>
                  <a:schemeClr val="bg1">
                    <a:lumMod val="75000"/>
                    <a:alpha val="9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José Martí.</a:t>
            </a:r>
          </a:p>
        </p:txBody>
      </p:sp>
    </p:spTree>
    <p:extLst>
      <p:ext uri="{BB962C8B-B14F-4D97-AF65-F5344CB8AC3E}">
        <p14:creationId xmlns:p14="http://schemas.microsoft.com/office/powerpoint/2010/main" val="21708294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/>
          </p:cNvSpPr>
          <p:nvPr>
            <p:ph type="body" idx="4294967295"/>
          </p:nvPr>
        </p:nvSpPr>
        <p:spPr>
          <a:xfrm>
            <a:off x="798392" y="8882828"/>
            <a:ext cx="2461887" cy="50405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4800"/>
              </a:spcBef>
              <a:buNone/>
              <a:defRPr sz="2400"/>
            </a:pPr>
            <a:r>
              <a:rPr lang="es-ES" sz="2000" b="1" dirty="0" smtClean="0">
                <a:solidFill>
                  <a:schemeClr val="bg1">
                    <a:lumMod val="75000"/>
                  </a:schemeClr>
                </a:solidFill>
              </a:rPr>
              <a:t>Ellis, 2008</a:t>
            </a:r>
            <a:r>
              <a:rPr lang="es-ES" sz="2000" b="1" dirty="0" smtClean="0"/>
              <a:t>.</a:t>
            </a:r>
            <a:endParaRPr sz="2000" b="1" dirty="0"/>
          </a:p>
        </p:txBody>
      </p:sp>
      <p:sp>
        <p:nvSpPr>
          <p:cNvPr id="210" name="Shape 210"/>
          <p:cNvSpPr/>
          <p:nvPr/>
        </p:nvSpPr>
        <p:spPr>
          <a:xfrm>
            <a:off x="7918368" y="988368"/>
            <a:ext cx="4896544" cy="5256584"/>
          </a:xfrm>
          <a:prstGeom prst="wedgeEllipseCallout">
            <a:avLst>
              <a:gd name="adj1" fmla="val 3827"/>
              <a:gd name="adj2" fmla="val 59437"/>
            </a:avLst>
          </a:prstGeom>
          <a:gradFill flip="none" rotWithShape="1">
            <a:gsLst>
              <a:gs pos="0">
                <a:schemeClr val="accent1">
                  <a:hueOff val="-218139"/>
                  <a:satOff val="-11670"/>
                  <a:lumOff val="-10226"/>
                </a:schemeClr>
              </a:gs>
              <a:gs pos="100000">
                <a:schemeClr val="accent1">
                  <a:hueOff val="780650"/>
                  <a:satOff val="-52696"/>
                  <a:lumOff val="-20754"/>
                </a:schemeClr>
              </a:gs>
            </a:gsLst>
            <a:lin ang="5400000" scaled="0"/>
          </a:gradFill>
          <a:ln cap="rnd">
            <a:solidFill>
              <a:schemeClr val="accent2">
                <a:lumMod val="50000"/>
              </a:schemeClr>
            </a:solidFill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24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  <a:sym typeface="Marker Felt"/>
              </a:defRPr>
            </a:lvl1pPr>
          </a:lstStyle>
          <a:p>
            <a:r>
              <a:rPr lang="es-ES" sz="2300" dirty="0">
                <a:latin typeface="+mj-lt"/>
                <a:ea typeface="+mj-ea"/>
                <a:cs typeface="+mj-cs"/>
              </a:rPr>
              <a:t>Suicidio como un proceso multideterminado, complejo, en el que interactúan aspectos cognitivos, emocionales y de personalidad, antecedentes familiares, factores biológicos, socio-culturales y ambientales.</a:t>
            </a:r>
          </a:p>
        </p:txBody>
      </p:sp>
      <p:sp>
        <p:nvSpPr>
          <p:cNvPr id="212" name="Shape 212"/>
          <p:cNvSpPr/>
          <p:nvPr/>
        </p:nvSpPr>
        <p:spPr>
          <a:xfrm>
            <a:off x="8500717" y="6965032"/>
            <a:ext cx="3975298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57200" indent="-457200" algn="l">
              <a:spcBef>
                <a:spcPts val="4800"/>
              </a:spcBef>
              <a:buSzPct val="50000"/>
              <a:buBlip>
                <a:blip r:embed="rId2"/>
              </a:buBlip>
              <a:defRPr sz="2400">
                <a:solidFill>
                  <a:srgbClr val="0433FF"/>
                </a:solidFill>
              </a:defRPr>
            </a:lvl1pPr>
          </a:lstStyle>
          <a:p>
            <a:pPr algn="ctr"/>
            <a:r>
              <a:rPr sz="1800" b="1" dirty="0">
                <a:solidFill>
                  <a:schemeClr val="bg1">
                    <a:lumMod val="75000"/>
                  </a:schemeClr>
                </a:solidFill>
              </a:rPr>
              <a:t>Nock, Borges, Cha, Kessler &amp; Lee, 2008; O´Connor &amp; Nock, 2014; Van </a:t>
            </a:r>
            <a:r>
              <a:rPr sz="1800" b="1" dirty="0" err="1">
                <a:solidFill>
                  <a:schemeClr val="bg1">
                    <a:lumMod val="75000"/>
                  </a:schemeClr>
                </a:solidFill>
              </a:rPr>
              <a:t>Orden</a:t>
            </a:r>
            <a:r>
              <a:rPr sz="1800" b="1" dirty="0">
                <a:solidFill>
                  <a:schemeClr val="bg1">
                    <a:lumMod val="75000"/>
                  </a:schemeClr>
                </a:solidFill>
              </a:rPr>
              <a:t> et al.,2010; Wasserman, </a:t>
            </a:r>
            <a:r>
              <a:rPr sz="1800" b="1" dirty="0" smtClean="0">
                <a:solidFill>
                  <a:schemeClr val="bg1">
                    <a:lumMod val="75000"/>
                  </a:schemeClr>
                </a:solidFill>
              </a:rPr>
              <a:t>2001</a:t>
            </a:r>
            <a:r>
              <a:rPr lang="es-ES" sz="1800" b="1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sz="1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125849" y="117596"/>
            <a:ext cx="4810077" cy="4394618"/>
          </a:xfrm>
          <a:prstGeom prst="wedgeEllipseCallout">
            <a:avLst>
              <a:gd name="adj1" fmla="val 62698"/>
              <a:gd name="adj2" fmla="val 26014"/>
            </a:avLst>
          </a:prstGeom>
          <a:gradFill flip="none" rotWithShape="1">
            <a:gsLst>
              <a:gs pos="0">
                <a:schemeClr val="bg1">
                  <a:lumMod val="57000"/>
                  <a:lumOff val="43000"/>
                </a:schemeClr>
              </a:gs>
              <a:gs pos="100000">
                <a:schemeClr val="accent1">
                  <a:hueOff val="780650"/>
                  <a:satOff val="-52696"/>
                  <a:lumOff val="-20754"/>
                </a:schemeClr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24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  <a:sym typeface="Marker Felt"/>
              </a:defRPr>
            </a:lvl1pPr>
          </a:lstStyle>
          <a:p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Cada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año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se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suicida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casi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un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millón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de personas, lo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que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supone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una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tasa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de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mortalidad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global de 16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por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cada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100 mil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habitantes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o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una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muerte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cada</a:t>
            </a:r>
            <a:r>
              <a:rPr sz="2300" dirty="0">
                <a:latin typeface="+mj-lt"/>
                <a:ea typeface="+mj-ea"/>
                <a:cs typeface="+mj-cs"/>
                <a:sym typeface="Georgia"/>
              </a:rPr>
              <a:t> 40 </a:t>
            </a:r>
            <a:r>
              <a:rPr sz="2300" dirty="0" err="1">
                <a:latin typeface="+mj-lt"/>
                <a:ea typeface="+mj-ea"/>
                <a:cs typeface="+mj-cs"/>
                <a:sym typeface="Georgia"/>
              </a:rPr>
              <a:t>segundos</a:t>
            </a:r>
            <a:endParaRPr sz="2300" dirty="0">
              <a:latin typeface="+mj-lt"/>
              <a:ea typeface="+mj-ea"/>
              <a:cs typeface="+mj-cs"/>
              <a:sym typeface="Georgia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5284896" y="3274233"/>
            <a:ext cx="2492717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400">
                <a:solidFill>
                  <a:srgbClr val="0433FF"/>
                </a:solidFill>
              </a:defRPr>
            </a:lvl1pPr>
          </a:lstStyle>
          <a:p>
            <a:r>
              <a:rPr lang="es-ES" sz="2000" b="1" dirty="0" smtClean="0">
                <a:solidFill>
                  <a:schemeClr val="bg1">
                    <a:lumMod val="75000"/>
                  </a:schemeClr>
                </a:solidFill>
              </a:rPr>
              <a:t>OMS, </a:t>
            </a:r>
            <a:r>
              <a:rPr sz="2000" b="1" dirty="0" smtClean="0">
                <a:solidFill>
                  <a:schemeClr val="bg1">
                    <a:lumMod val="75000"/>
                  </a:schemeClr>
                </a:solidFill>
              </a:rPr>
              <a:t>201</a:t>
            </a:r>
            <a:r>
              <a:rPr lang="es-ES" sz="2000" b="1" dirty="0" smtClean="0">
                <a:solidFill>
                  <a:schemeClr val="bg1">
                    <a:lumMod val="75000"/>
                  </a:schemeClr>
                </a:solidFill>
              </a:rPr>
              <a:t>6</a:t>
            </a:r>
            <a:endParaRPr sz="2000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73940" y="4302425"/>
            <a:ext cx="6323971" cy="5367048"/>
            <a:chOff x="1493079" y="4302426"/>
            <a:chExt cx="6323971" cy="536704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469028">
              <a:off x="1971541" y="3823964"/>
              <a:ext cx="5367048" cy="63239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2743313" y="4795207"/>
              <a:ext cx="4553338" cy="43396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2300" dirty="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30000"/>
                      </a:srgbClr>
                    </a:outerShdw>
                  </a:effectLst>
                  <a:sym typeface="Marker Felt"/>
                </a:rPr>
                <a:t>Hay acuerdo mayoritario en concebir que </a:t>
              </a:r>
              <a:r>
                <a:rPr lang="es-ES" sz="2300" i="1" u="sng" dirty="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30000"/>
                      </a:srgbClr>
                    </a:outerShdw>
                  </a:effectLst>
                  <a:sym typeface="Marker Felt"/>
                </a:rPr>
                <a:t>suicidio</a:t>
              </a:r>
              <a:r>
                <a:rPr lang="es-ES" sz="2300" i="1" dirty="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30000"/>
                      </a:srgbClr>
                    </a:outerShdw>
                  </a:effectLst>
                  <a:sym typeface="Marker Felt"/>
                </a:rPr>
                <a:t> </a:t>
              </a:r>
              <a:r>
                <a:rPr lang="es-ES" sz="2300" dirty="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30000"/>
                      </a:srgbClr>
                    </a:outerShdw>
                  </a:effectLst>
                  <a:sym typeface="Marker Felt"/>
                </a:rPr>
                <a:t>refiere al acto deliberado que realiza una persona para poner fin a su vida, </a:t>
              </a:r>
              <a:r>
                <a:rPr lang="es-ES" sz="2300" i="1" u="sng" dirty="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30000"/>
                      </a:srgbClr>
                    </a:outerShdw>
                  </a:effectLst>
                  <a:sym typeface="Marker Felt"/>
                </a:rPr>
                <a:t>intento</a:t>
              </a:r>
              <a:r>
                <a:rPr lang="es-ES" sz="2300" dirty="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30000"/>
                      </a:srgbClr>
                    </a:outerShdw>
                  </a:effectLst>
                  <a:sym typeface="Marker Felt"/>
                </a:rPr>
                <a:t> alude a la tentativa de quitarse la vida o autolesionarse intencionadamente, </a:t>
              </a:r>
              <a:r>
                <a:rPr lang="es-ES" sz="2300" i="1" u="sng" dirty="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30000"/>
                      </a:srgbClr>
                    </a:outerShdw>
                  </a:effectLst>
                  <a:sym typeface="Marker Felt"/>
                </a:rPr>
                <a:t>ideación </a:t>
              </a:r>
              <a:r>
                <a:rPr lang="es-ES" sz="2300" dirty="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30000"/>
                      </a:srgbClr>
                    </a:outerShdw>
                  </a:effectLst>
                  <a:sym typeface="Marker Felt"/>
                </a:rPr>
                <a:t>comprende la aparición de pensamientos y sentimientos cuyo contenido está relacionado con terminar con la propia existencia. 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 build="p" animBg="1"/>
      <p:bldP spid="210" grpId="0" animBg="1"/>
      <p:bldP spid="212" grpId="0" animBg="1"/>
      <p:bldP spid="214" grpId="0" animBg="1"/>
      <p:bldP spid="2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Callout 1"/>
          <p:cNvSpPr/>
          <p:nvPr/>
        </p:nvSpPr>
        <p:spPr>
          <a:xfrm>
            <a:off x="7408962" y="351052"/>
            <a:ext cx="5595838" cy="5121374"/>
          </a:xfrm>
          <a:prstGeom prst="wedgeEllipseCallout">
            <a:avLst>
              <a:gd name="adj1" fmla="val 22908"/>
              <a:gd name="adj2" fmla="val 62507"/>
            </a:avLst>
          </a:prstGeom>
          <a:gradFill>
            <a:gsLst>
              <a:gs pos="0">
                <a:schemeClr val="bg1">
                  <a:lumMod val="60000"/>
                  <a:lumOff val="40000"/>
                </a:schemeClr>
              </a:gs>
              <a:gs pos="100000">
                <a:schemeClr val="accent1">
                  <a:hueOff val="780650"/>
                  <a:satOff val="-52696"/>
                  <a:lumOff val="-20754"/>
                </a:schemeClr>
              </a:gs>
            </a:gsLst>
            <a:lin ang="5400000" scaled="0"/>
          </a:gradFill>
          <a:ln w="12700" cap="flat">
            <a:solidFill>
              <a:schemeClr val="bg1">
                <a:lumMod val="7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3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Marker Felt"/>
              </a:rPr>
              <a:t>La prevención</a:t>
            </a:r>
            <a:r>
              <a:rPr kumimoji="0" lang="es-ES" sz="23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Marker Felt"/>
              </a:rPr>
              <a:t> no sólo es responsabilidad de los profesionales de salud mental, sino de todo el personal sanitario y de otras instituciones participantes (escuela, famili</a:t>
            </a:r>
            <a:r>
              <a:rPr lang="es-ES" sz="2300" dirty="0" smtClean="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Marker Felt"/>
              </a:rPr>
              <a:t>a, personal de emergencias</a:t>
            </a:r>
            <a:r>
              <a:rPr kumimoji="0" lang="es-ES" sz="23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Marker Felt"/>
              </a:rPr>
              <a:t>), destacando la necesidad de que estén capacitados para asesorar actuar.</a:t>
            </a:r>
            <a:endParaRPr kumimoji="0" lang="es-ES" sz="23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Marker Fe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126109" y="370410"/>
            <a:ext cx="6790646" cy="3952835"/>
          </a:xfrm>
          <a:prstGeom prst="wedgeEllipseCallout">
            <a:avLst>
              <a:gd name="adj1" fmla="val -23851"/>
              <a:gd name="adj2" fmla="val 55999"/>
            </a:avLst>
          </a:prstGeom>
          <a:gradFill>
            <a:gsLst>
              <a:gs pos="0">
                <a:schemeClr val="bg1">
                  <a:lumMod val="60000"/>
                  <a:lumOff val="40000"/>
                </a:schemeClr>
              </a:gs>
              <a:gs pos="100000">
                <a:schemeClr val="accent1">
                  <a:hueOff val="780650"/>
                  <a:satOff val="-52696"/>
                  <a:lumOff val="-20754"/>
                </a:schemeClr>
              </a:gs>
            </a:gsLst>
            <a:lin ang="5400000" scaled="0"/>
          </a:gradFill>
          <a:ln w="12700" cap="flat">
            <a:solidFill>
              <a:schemeClr val="bg1">
                <a:lumMod val="7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" sz="2200" dirty="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Marker Felt"/>
              </a:rPr>
              <a:t>C</a:t>
            </a:r>
            <a:r>
              <a:rPr kumimoji="0" lang="es-ES" sz="22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Marker Felt"/>
              </a:rPr>
              <a:t>ontrario</a:t>
            </a:r>
            <a:r>
              <a:rPr kumimoji="0" lang="es-ES" sz="22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Marker Felt"/>
              </a:rPr>
              <a:t> a lo que comúnmente se cree, los organismos de salud nacionales e internacionales sostienen que la mayoría de los suicidios pueden y deben prevenirse. Se destacan como ejes esenciales la reducción de los factores de riesgo, promoción de los factores protectores y la sensibilización social.</a:t>
            </a:r>
            <a:endParaRPr kumimoji="0" lang="es-E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Marker Fe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3574" y="4892774"/>
            <a:ext cx="22958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b="1" dirty="0" smtClean="0"/>
              <a:t>Ministerio</a:t>
            </a:r>
          </a:p>
          <a:p>
            <a:r>
              <a:rPr lang="es-ES" sz="2000" b="1" dirty="0"/>
              <a:t>d</a:t>
            </a:r>
            <a:r>
              <a:rPr lang="es-ES" sz="2000" b="1" dirty="0" smtClean="0"/>
              <a:t>e Salud de</a:t>
            </a:r>
          </a:p>
          <a:p>
            <a:r>
              <a:rPr lang="es-ES" sz="2000" b="1" dirty="0" smtClean="0"/>
              <a:t> la Nación,2012;</a:t>
            </a:r>
          </a:p>
          <a:p>
            <a:r>
              <a:rPr lang="es-ES" sz="2000" b="1" dirty="0" smtClean="0"/>
              <a:t>OMS, 2016.</a:t>
            </a:r>
            <a:endParaRPr lang="es-ES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9735928" y="6397361"/>
            <a:ext cx="26997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/>
              <a:t>Martínez, 2007.</a:t>
            </a:r>
            <a:endParaRPr lang="es-ES" sz="2400" b="1" dirty="0"/>
          </a:p>
        </p:txBody>
      </p:sp>
      <p:sp>
        <p:nvSpPr>
          <p:cNvPr id="4" name="Oval Callout 3"/>
          <p:cNvSpPr/>
          <p:nvPr/>
        </p:nvSpPr>
        <p:spPr>
          <a:xfrm>
            <a:off x="3550072" y="4415829"/>
            <a:ext cx="5472608" cy="5078095"/>
          </a:xfrm>
          <a:prstGeom prst="wedgeEllipseCallout">
            <a:avLst>
              <a:gd name="adj1" fmla="val -50676"/>
              <a:gd name="adj2" fmla="val 31395"/>
            </a:avLst>
          </a:prstGeom>
          <a:gradFill>
            <a:gsLst>
              <a:gs pos="0">
                <a:schemeClr val="bg1">
                  <a:lumMod val="60000"/>
                  <a:lumOff val="40000"/>
                </a:schemeClr>
              </a:gs>
              <a:gs pos="100000">
                <a:schemeClr val="accent1">
                  <a:hueOff val="780650"/>
                  <a:satOff val="-52696"/>
                  <a:lumOff val="-20754"/>
                </a:schemeClr>
              </a:gs>
            </a:gsLst>
            <a:lin ang="5400000" scaled="0"/>
          </a:gradFill>
          <a:ln w="12700" cap="flat">
            <a:solidFill>
              <a:schemeClr val="bg1">
                <a:lumMod val="7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" dirty="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Marker Felt"/>
              </a:rPr>
              <a:t> </a:t>
            </a:r>
            <a:r>
              <a:rPr lang="es-ES" sz="2400" dirty="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Marker Felt"/>
              </a:rPr>
              <a:t>E</a:t>
            </a:r>
            <a:r>
              <a:rPr lang="es-ES" sz="2400" dirty="0" smtClean="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Marker Felt"/>
              </a:rPr>
              <a:t>n la sociedad actual no hay comportamiento que no sea más estigmatizado que el suicidio, aún dentro de las comunidades de profesionales que deben abordarlo, y ello se debe a dos ingredientes fundamentales: el miedo y la falta de conocimiento.</a:t>
            </a:r>
            <a:endParaRPr kumimoji="0" lang="es-ES" sz="1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Marker Fe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3724" y="8505339"/>
            <a:ext cx="2276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err="1" smtClean="0"/>
              <a:t>Joiner</a:t>
            </a:r>
            <a:r>
              <a:rPr lang="es-ES" sz="2400" b="1" dirty="0" smtClean="0"/>
              <a:t>, 2010.</a:t>
            </a:r>
            <a:endParaRPr lang="es-ES" sz="24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3" grpId="0"/>
      <p:bldP spid="10" grpId="0"/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1"/>
          </p:nvPr>
        </p:nvSpPr>
        <p:spPr>
          <a:xfrm>
            <a:off x="453728" y="2356520"/>
            <a:ext cx="6624736" cy="7128792"/>
          </a:xfrm>
        </p:spPr>
        <p:txBody>
          <a:bodyPr>
            <a:normAutofit fontScale="55000" lnSpcReduction="20000"/>
          </a:bodyPr>
          <a:lstStyle/>
          <a:p>
            <a:endParaRPr lang="es-ES" dirty="0" smtClean="0"/>
          </a:p>
          <a:p>
            <a:pPr algn="ctr">
              <a:lnSpc>
                <a:spcPct val="150000"/>
              </a:lnSpc>
            </a:pPr>
            <a:r>
              <a:rPr lang="es-ES" sz="4500" b="1" spc="100" dirty="0" smtClean="0">
                <a:solidFill>
                  <a:schemeClr val="bg1">
                    <a:lumMod val="50000"/>
                  </a:schemeClr>
                </a:solidFill>
              </a:rPr>
              <a:t>Sancionada en el año 2015 por la Cámara de Diputados de la Nación.</a:t>
            </a:r>
          </a:p>
          <a:p>
            <a:pPr algn="ctr">
              <a:lnSpc>
                <a:spcPct val="150000"/>
              </a:lnSpc>
            </a:pPr>
            <a:r>
              <a:rPr lang="es-ES" sz="4500" b="1" spc="100" dirty="0" smtClean="0">
                <a:solidFill>
                  <a:schemeClr val="bg1">
                    <a:lumMod val="50000"/>
                  </a:schemeClr>
                </a:solidFill>
              </a:rPr>
              <a:t>Se declara de interés nacional la atención biopsicosocial, la investigación científica y epidemiológica, la capacitación profesional en la detección y atención de las personas en riesgo de suicidio, y la asistencia a las familias víctimas de suicidio.</a:t>
            </a:r>
            <a:endParaRPr lang="es-ES" sz="4500" b="1" spc="100" dirty="0">
              <a:solidFill>
                <a:schemeClr val="bg1">
                  <a:lumMod val="50000"/>
                </a:schemeClr>
              </a:solidFill>
            </a:endParaRPr>
          </a:p>
          <a:p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1245816" y="628328"/>
            <a:ext cx="105131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400" b="1" cap="all" dirty="0" smtClean="0">
                <a:ln w="9000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LEY NACIONAL 27.130</a:t>
            </a:r>
          </a:p>
          <a:p>
            <a:pPr lvl="0"/>
            <a:r>
              <a:rPr lang="en-US" sz="4400" b="1" cap="all" dirty="0" smtClean="0">
                <a:ln w="9000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DE PREVENCIÓN DEL SUICIDIO</a:t>
            </a:r>
            <a:endParaRPr lang="en-US" sz="4400" b="1" cap="all" dirty="0">
              <a:ln w="9000" cmpd="sng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half" idx="13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29" r="25029"/>
          <a:stretch>
            <a:fillRect/>
          </a:stretch>
        </p:blipFill>
        <p:spPr>
          <a:xfrm rot="21360000">
            <a:off x="7652882" y="2730080"/>
            <a:ext cx="4737179" cy="63119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153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orizontal Scroll 4"/>
          <p:cNvSpPr/>
          <p:nvPr/>
        </p:nvSpPr>
        <p:spPr>
          <a:xfrm>
            <a:off x="669752" y="2211417"/>
            <a:ext cx="11521280" cy="6761798"/>
          </a:xfrm>
          <a:prstGeom prst="horizontalScroll">
            <a:avLst/>
          </a:prstGeom>
          <a:ln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s-ES" i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  <a:sym typeface="Marker Felt"/>
              </a:rPr>
              <a:t>L</a:t>
            </a:r>
            <a:r>
              <a:rPr lang="es-ES" i="1" dirty="0" smtClean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  <a:sym typeface="Marker Felt"/>
              </a:rPr>
              <a:t>os </a:t>
            </a:r>
            <a:r>
              <a:rPr lang="es-ES" i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  <a:sym typeface="Marker Felt"/>
              </a:rPr>
              <a:t>hallazgos indican </a:t>
            </a:r>
            <a:r>
              <a:rPr lang="es-ES" i="1" dirty="0" smtClean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  <a:sym typeface="Marker Felt"/>
              </a:rPr>
              <a:t>que: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ES" i="1" dirty="0" smtClean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  <a:sym typeface="Marker Felt"/>
              </a:rPr>
              <a:t>Los </a:t>
            </a:r>
            <a:r>
              <a:rPr lang="es-ES" i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  <a:sym typeface="Marker Felt"/>
              </a:rPr>
              <a:t>profesionales de salud mental poseen menos creencias erróneas y por ende actitudes más positivas, de acercamiento, hacia las personas con comportamientos suicidas, que los médicos. </a:t>
            </a:r>
            <a:endParaRPr lang="es-ES" i="1" dirty="0" smtClean="0"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25400" dist="12700" dir="5400000" rotWithShape="0">
                  <a:srgbClr val="000000">
                    <a:alpha val="30000"/>
                  </a:srgbClr>
                </a:outerShdw>
              </a:effectLst>
              <a:latin typeface="Baskerville Old Face" pitchFamily="18" charset="0"/>
              <a:sym typeface="Marker Fe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ES" i="1" dirty="0" smtClean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  <a:sym typeface="Marker Felt"/>
              </a:rPr>
              <a:t>El </a:t>
            </a:r>
            <a:r>
              <a:rPr lang="es-ES" i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25400" dist="12700" dir="5400000" rotWithShape="0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  <a:sym typeface="Marker Felt"/>
              </a:rPr>
              <a:t>grado de conocimiento y formación especifica suele ser entre bajo y moderado, un tanto intuitivo, lo que aumenta la probabilidad de aceptar mitos como verdades. </a:t>
            </a:r>
          </a:p>
        </p:txBody>
      </p:sp>
      <p:sp>
        <p:nvSpPr>
          <p:cNvPr id="7" name="Rectangle 6"/>
          <p:cNvSpPr/>
          <p:nvPr/>
        </p:nvSpPr>
        <p:spPr>
          <a:xfrm>
            <a:off x="1867694" y="182474"/>
            <a:ext cx="93086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Investigaciones</a:t>
            </a:r>
          </a:p>
          <a:p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Mitos y </a:t>
            </a:r>
            <a:r>
              <a:rPr lang="en-US" sz="5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reencias</a:t>
            </a:r>
            <a:endParaRPr lang="en-US" sz="5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6565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90032" y="0"/>
            <a:ext cx="679064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Investigaciones:</a:t>
            </a:r>
            <a:endParaRPr lang="en-US" sz="6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11045168"/>
              </p:ext>
            </p:extLst>
          </p:nvPr>
        </p:nvGraphicFramePr>
        <p:xfrm>
          <a:off x="654458" y="844352"/>
          <a:ext cx="11493242" cy="8710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84534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60202225"/>
              </p:ext>
            </p:extLst>
          </p:nvPr>
        </p:nvGraphicFramePr>
        <p:xfrm>
          <a:off x="2167466" y="1986844"/>
          <a:ext cx="8669867" cy="577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63649068"/>
              </p:ext>
            </p:extLst>
          </p:nvPr>
        </p:nvGraphicFramePr>
        <p:xfrm>
          <a:off x="1101800" y="844352"/>
          <a:ext cx="10729192" cy="7848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8313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F879D6-2F36-42B5-9018-F999DD7CA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82F879D6-2F36-42B5-9018-F999DD7CAD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436D02-B33C-40DD-8CC7-3B9E8040A2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graphicEl>
                                              <a:dgm id="{42436D02-B33C-40DD-8CC7-3B9E8040A2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FCD2F5-B2D1-4549-8677-0A79009765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9EFCD2F5-B2D1-4549-8677-0A79009765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729A16-35D0-4E1E-B160-C55BEA5021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3D729A16-35D0-4E1E-B160-C55BEA5021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1F9E1-8486-47E8-B085-E9B72CB6C0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DA71F9E1-8486-47E8-B085-E9B72CB6C0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2" name="Group 562"/>
          <p:cNvGrpSpPr/>
          <p:nvPr/>
        </p:nvGrpSpPr>
        <p:grpSpPr>
          <a:xfrm>
            <a:off x="646651" y="1927030"/>
            <a:ext cx="2932290" cy="3306487"/>
            <a:chOff x="-1" y="-1"/>
            <a:chExt cx="2932288" cy="2199218"/>
          </a:xfrm>
        </p:grpSpPr>
        <p:sp>
          <p:nvSpPr>
            <p:cNvPr id="560" name="Shape 560"/>
            <p:cNvSpPr/>
            <p:nvPr/>
          </p:nvSpPr>
          <p:spPr>
            <a:xfrm>
              <a:off x="-1" y="-1"/>
              <a:ext cx="2932288" cy="2199218"/>
            </a:xfrm>
            <a:prstGeom prst="roundRect">
              <a:avLst>
                <a:gd name="adj" fmla="val 7500"/>
              </a:avLst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defTabSz="914400">
                <a:defRPr sz="72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pPr>
              <a:endParaRPr sz="7200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arker Felt"/>
                <a:cs typeface="Times New Roman" panose="02020603050405020304" pitchFamily="18" charset="0"/>
                <a:sym typeface="Marker Felt"/>
              </a:endParaRPr>
            </a:p>
          </p:txBody>
        </p:sp>
        <p:sp>
          <p:nvSpPr>
            <p:cNvPr id="561" name="Shape 561"/>
            <p:cNvSpPr/>
            <p:nvPr/>
          </p:nvSpPr>
          <p:spPr>
            <a:xfrm>
              <a:off x="167115" y="255042"/>
              <a:ext cx="2633535" cy="1566022"/>
            </a:xfrm>
            <a:prstGeom prst="rect">
              <a:avLst/>
            </a:prstGeom>
            <a:ln>
              <a:noFill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45718" tIns="45718" rIns="45718" bIns="45718" numCol="1" anchor="ctr">
              <a:spAutoFit/>
            </a:bodyPr>
            <a:lstStyle/>
            <a:p>
              <a:pPr defTabSz="914400">
                <a:spcAft>
                  <a:spcPts val="1800"/>
                </a:spcAft>
                <a:defRPr sz="54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pPr>
              <a:r>
                <a:rPr sz="2800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El 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suicidio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debería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ser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una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 forma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legítima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 de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morir</a:t>
              </a:r>
              <a:r>
                <a:rPr sz="2800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.</a:t>
              </a:r>
              <a:endParaRPr lang="es-ES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arker Felt"/>
                <a:cs typeface="Times New Roman" panose="02020603050405020304" pitchFamily="18" charset="0"/>
                <a:sym typeface="Marker Felt"/>
              </a:endParaRPr>
            </a:p>
            <a:p>
              <a:pPr defTabSz="914400">
                <a:spcAft>
                  <a:spcPts val="1800"/>
                </a:spcAft>
                <a:defRPr sz="54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pPr>
              <a:r>
                <a:rPr lang="es-ES" sz="2000" b="1" i="1" u="sng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Í</a:t>
              </a:r>
              <a:r>
                <a:rPr lang="es-ES" sz="2000" b="1" i="1" u="sng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Marker Felt"/>
                  <a:cs typeface="Times New Roman" panose="02020603050405020304" pitchFamily="18" charset="0"/>
                  <a:sym typeface="Marker Felt"/>
                </a:rPr>
                <a:t>TEM 1</a:t>
              </a:r>
              <a:endParaRPr sz="20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arker Felt"/>
                <a:cs typeface="Times New Roman" panose="02020603050405020304" pitchFamily="18" charset="0"/>
                <a:sym typeface="Marker Felt"/>
              </a:endParaRPr>
            </a:p>
          </p:txBody>
        </p:sp>
      </p:grpSp>
      <p:grpSp>
        <p:nvGrpSpPr>
          <p:cNvPr id="566" name="Group 566"/>
          <p:cNvGrpSpPr/>
          <p:nvPr/>
        </p:nvGrpSpPr>
        <p:grpSpPr>
          <a:xfrm>
            <a:off x="4869142" y="1927030"/>
            <a:ext cx="3140659" cy="3306487"/>
            <a:chOff x="0" y="355811"/>
            <a:chExt cx="3140656" cy="2199217"/>
          </a:xfrm>
        </p:grpSpPr>
        <p:sp>
          <p:nvSpPr>
            <p:cNvPr id="564" name="Shape 564"/>
            <p:cNvSpPr/>
            <p:nvPr/>
          </p:nvSpPr>
          <p:spPr>
            <a:xfrm>
              <a:off x="0" y="355811"/>
              <a:ext cx="3090561" cy="2199217"/>
            </a:xfrm>
            <a:prstGeom prst="roundRect">
              <a:avLst>
                <a:gd name="adj" fmla="val 7500"/>
              </a:avLst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defTabSz="914400">
                <a:defRPr sz="34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pPr>
              <a:endParaRPr sz="3400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arker Felt"/>
                <a:cs typeface="Times New Roman" panose="02020603050405020304" pitchFamily="18" charset="0"/>
                <a:sym typeface="Marker Felt"/>
              </a:endParaRPr>
            </a:p>
          </p:txBody>
        </p:sp>
        <p:sp>
          <p:nvSpPr>
            <p:cNvPr id="565" name="Shape 565"/>
            <p:cNvSpPr/>
            <p:nvPr/>
          </p:nvSpPr>
          <p:spPr>
            <a:xfrm>
              <a:off x="48259" y="488173"/>
              <a:ext cx="3092397" cy="1934496"/>
            </a:xfrm>
            <a:prstGeom prst="rect">
              <a:avLst/>
            </a:prstGeom>
            <a:ln>
              <a:noFill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45718" tIns="45718" rIns="45718" bIns="45718" numCol="1" anchor="ctr">
              <a:spAutoFit/>
            </a:bodyPr>
            <a:lstStyle>
              <a:lvl1pPr defTabSz="914400">
                <a:defRPr sz="34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lvl1pPr>
            </a:lstStyle>
            <a:p>
              <a:pPr>
                <a:spcAft>
                  <a:spcPts val="1800"/>
                </a:spcAft>
              </a:pP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Los suicidas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dan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señales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de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alerta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como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regalar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cosas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o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dejar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mensajes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de</a:t>
              </a:r>
              <a:r>
                <a:rPr lang="es-ES" sz="2800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despedida</a:t>
              </a:r>
              <a:r>
                <a:rPr sz="3600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s-ES" sz="3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Aft>
                  <a:spcPts val="1800"/>
                </a:spcAft>
              </a:pPr>
              <a:r>
                <a:rPr lang="es-ES" sz="2000" b="1" i="1" u="sng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Í</a:t>
              </a:r>
              <a:r>
                <a:rPr lang="es-ES" sz="2000" b="1" i="1" u="sng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TEM 14</a:t>
              </a:r>
              <a:endParaRPr sz="20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70" name="Group 570"/>
          <p:cNvGrpSpPr/>
          <p:nvPr/>
        </p:nvGrpSpPr>
        <p:grpSpPr>
          <a:xfrm>
            <a:off x="9091632" y="1927030"/>
            <a:ext cx="2932291" cy="3306487"/>
            <a:chOff x="-1" y="57362"/>
            <a:chExt cx="2932288" cy="2199218"/>
          </a:xfrm>
        </p:grpSpPr>
        <p:sp>
          <p:nvSpPr>
            <p:cNvPr id="568" name="Shape 568"/>
            <p:cNvSpPr/>
            <p:nvPr/>
          </p:nvSpPr>
          <p:spPr>
            <a:xfrm>
              <a:off x="-1" y="57362"/>
              <a:ext cx="2932288" cy="2199218"/>
            </a:xfrm>
            <a:prstGeom prst="roundRect">
              <a:avLst>
                <a:gd name="adj" fmla="val 7500"/>
              </a:avLst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defTabSz="914400">
                <a:defRPr sz="32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pPr>
              <a:endParaRPr sz="3200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arker Felt"/>
                <a:cs typeface="Times New Roman" panose="02020603050405020304" pitchFamily="18" charset="0"/>
                <a:sym typeface="Marker Felt"/>
              </a:endParaRPr>
            </a:p>
          </p:txBody>
        </p:sp>
        <p:sp>
          <p:nvSpPr>
            <p:cNvPr id="569" name="Shape 569"/>
            <p:cNvSpPr/>
            <p:nvPr/>
          </p:nvSpPr>
          <p:spPr>
            <a:xfrm>
              <a:off x="48259" y="230661"/>
              <a:ext cx="2835766" cy="1852614"/>
            </a:xfrm>
            <a:prstGeom prst="rect">
              <a:avLst/>
            </a:prstGeom>
            <a:ln>
              <a:noFill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45718" tIns="45718" rIns="45718" bIns="45718" numCol="1" anchor="ctr">
              <a:spAutoFit/>
            </a:bodyPr>
            <a:lstStyle>
              <a:lvl1pPr defTabSz="914400">
                <a:defRPr sz="32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lvl1pPr>
            </a:lstStyle>
            <a:p>
              <a:pPr>
                <a:spcAft>
                  <a:spcPts val="1800"/>
                </a:spcAft>
              </a:pP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La persona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que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se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repone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de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una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crisis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suicida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no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tiene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riesgo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de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recaer</a:t>
              </a:r>
              <a:r>
                <a:rPr sz="2800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s-ES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Aft>
                  <a:spcPts val="1800"/>
                </a:spcAft>
              </a:pPr>
              <a:r>
                <a:rPr lang="es-ES" sz="2000" b="1" i="1" u="sng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Í</a:t>
              </a:r>
              <a:r>
                <a:rPr lang="es-ES" sz="2000" b="1" i="1" u="sng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TEM 15</a:t>
              </a:r>
              <a:endParaRPr sz="20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74" name="Group 574"/>
          <p:cNvGrpSpPr/>
          <p:nvPr/>
        </p:nvGrpSpPr>
        <p:grpSpPr>
          <a:xfrm>
            <a:off x="583322" y="5711818"/>
            <a:ext cx="3043641" cy="3293069"/>
            <a:chOff x="0" y="272653"/>
            <a:chExt cx="2950846" cy="2213137"/>
          </a:xfrm>
        </p:grpSpPr>
        <p:sp>
          <p:nvSpPr>
            <p:cNvPr id="572" name="Shape 572"/>
            <p:cNvSpPr/>
            <p:nvPr/>
          </p:nvSpPr>
          <p:spPr>
            <a:xfrm>
              <a:off x="0" y="272653"/>
              <a:ext cx="2950846" cy="2213137"/>
            </a:xfrm>
            <a:prstGeom prst="roundRect">
              <a:avLst>
                <a:gd name="adj" fmla="val 7500"/>
              </a:avLst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defTabSz="914400">
                <a:defRPr sz="32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pPr>
              <a:endParaRPr sz="3200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arker Felt"/>
                <a:cs typeface="Times New Roman" panose="02020603050405020304" pitchFamily="18" charset="0"/>
                <a:sym typeface="Marker Felt"/>
              </a:endParaRPr>
            </a:p>
          </p:txBody>
        </p:sp>
        <p:sp>
          <p:nvSpPr>
            <p:cNvPr id="573" name="Shape 573"/>
            <p:cNvSpPr/>
            <p:nvPr/>
          </p:nvSpPr>
          <p:spPr>
            <a:xfrm>
              <a:off x="48566" y="298459"/>
              <a:ext cx="2853713" cy="2161518"/>
            </a:xfrm>
            <a:prstGeom prst="rect">
              <a:avLst/>
            </a:prstGeom>
            <a:ln>
              <a:noFill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45718" tIns="45718" rIns="45718" bIns="45718" numCol="1" anchor="ctr">
              <a:spAutoFit/>
            </a:bodyPr>
            <a:lstStyle>
              <a:lvl1pPr defTabSz="914400">
                <a:defRPr sz="32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lvl1pPr>
            </a:lstStyle>
            <a:p>
              <a:pPr>
                <a:spcAft>
                  <a:spcPts val="1800"/>
                </a:spcAft>
              </a:pP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Hablar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sobre el suicidio con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una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persona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que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está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en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riesgo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lo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puede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incitar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a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que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lo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realice</a:t>
              </a:r>
              <a:r>
                <a:rPr sz="2800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s-ES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Aft>
                  <a:spcPts val="1800"/>
                </a:spcAft>
              </a:pPr>
              <a:r>
                <a:rPr lang="es-ES" sz="2000" b="1" i="1" u="sng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Í</a:t>
              </a:r>
              <a:r>
                <a:rPr lang="es-ES" sz="2000" b="1" i="1" u="sng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TEM 4</a:t>
              </a:r>
              <a:endParaRPr sz="20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78" name="Group 578"/>
          <p:cNvGrpSpPr/>
          <p:nvPr/>
        </p:nvGrpSpPr>
        <p:grpSpPr>
          <a:xfrm>
            <a:off x="4966159" y="5711819"/>
            <a:ext cx="3043642" cy="3293071"/>
            <a:chOff x="0" y="50403"/>
            <a:chExt cx="2950846" cy="2213138"/>
          </a:xfrm>
        </p:grpSpPr>
        <p:sp>
          <p:nvSpPr>
            <p:cNvPr id="576" name="Shape 576"/>
            <p:cNvSpPr/>
            <p:nvPr/>
          </p:nvSpPr>
          <p:spPr>
            <a:xfrm>
              <a:off x="0" y="50403"/>
              <a:ext cx="2950846" cy="2213138"/>
            </a:xfrm>
            <a:prstGeom prst="roundRect">
              <a:avLst>
                <a:gd name="adj" fmla="val 7500"/>
              </a:avLst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defTabSz="914400">
                <a:defRPr sz="32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pPr>
              <a:endParaRPr sz="3200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arker Felt"/>
                <a:cs typeface="Times New Roman" panose="02020603050405020304" pitchFamily="18" charset="0"/>
                <a:sym typeface="Marker Felt"/>
              </a:endParaRPr>
            </a:p>
          </p:txBody>
        </p:sp>
        <p:sp>
          <p:nvSpPr>
            <p:cNvPr id="577" name="Shape 577"/>
            <p:cNvSpPr/>
            <p:nvPr/>
          </p:nvSpPr>
          <p:spPr>
            <a:xfrm>
              <a:off x="48566" y="365793"/>
              <a:ext cx="2853713" cy="1582354"/>
            </a:xfrm>
            <a:prstGeom prst="rect">
              <a:avLst/>
            </a:prstGeom>
            <a:ln>
              <a:noFill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45718" tIns="45718" rIns="45718" bIns="45718" numCol="1" anchor="ctr">
              <a:spAutoFit/>
            </a:bodyPr>
            <a:lstStyle>
              <a:lvl1pPr defTabSz="914400">
                <a:defRPr sz="32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lvl1pPr>
            </a:lstStyle>
            <a:p>
              <a:pPr>
                <a:spcAft>
                  <a:spcPts val="1800"/>
                </a:spcAft>
              </a:pP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Los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que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hacen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intentos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suicidas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solamente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quieren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llamar</a:t>
              </a:r>
              <a:r>
                <a:rPr sz="28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la </a:t>
              </a:r>
              <a:r>
                <a:rPr sz="2800"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atención</a:t>
              </a:r>
              <a:r>
                <a:rPr sz="2800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s-ES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Aft>
                  <a:spcPts val="1800"/>
                </a:spcAft>
              </a:pPr>
              <a:r>
                <a:rPr lang="es-ES" sz="2000" b="1" i="1" u="sng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Í</a:t>
              </a:r>
              <a:r>
                <a:rPr lang="es-ES" sz="2000" b="1" i="1" u="sng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TEM 27</a:t>
              </a:r>
              <a:endParaRPr sz="20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2" name="Group 582"/>
          <p:cNvGrpSpPr/>
          <p:nvPr/>
        </p:nvGrpSpPr>
        <p:grpSpPr>
          <a:xfrm>
            <a:off x="9348997" y="5711819"/>
            <a:ext cx="3043642" cy="3293069"/>
            <a:chOff x="0" y="0"/>
            <a:chExt cx="2950846" cy="2213137"/>
          </a:xfrm>
        </p:grpSpPr>
        <p:sp>
          <p:nvSpPr>
            <p:cNvPr id="580" name="Shape 580"/>
            <p:cNvSpPr/>
            <p:nvPr/>
          </p:nvSpPr>
          <p:spPr>
            <a:xfrm>
              <a:off x="0" y="0"/>
              <a:ext cx="2950846" cy="2213137"/>
            </a:xfrm>
            <a:prstGeom prst="roundRect">
              <a:avLst>
                <a:gd name="adj" fmla="val 7500"/>
              </a:avLst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defTabSz="914400">
                <a:defRPr sz="32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pPr>
              <a:endParaRPr sz="3200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arker Felt"/>
                <a:cs typeface="Times New Roman" panose="02020603050405020304" pitchFamily="18" charset="0"/>
                <a:sym typeface="Marker Felt"/>
              </a:endParaRPr>
            </a:p>
          </p:txBody>
        </p:sp>
        <p:sp>
          <p:nvSpPr>
            <p:cNvPr id="581" name="Shape 581"/>
            <p:cNvSpPr/>
            <p:nvPr/>
          </p:nvSpPr>
          <p:spPr>
            <a:xfrm>
              <a:off x="48566" y="398126"/>
              <a:ext cx="2853713" cy="1416879"/>
            </a:xfrm>
            <a:prstGeom prst="rect">
              <a:avLst/>
            </a:prstGeom>
            <a:ln>
              <a:noFill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lIns="45718" tIns="45718" rIns="45718" bIns="45718" numCol="1" anchor="ctr">
              <a:spAutoFit/>
            </a:bodyPr>
            <a:lstStyle>
              <a:lvl1pPr defTabSz="914400">
                <a:defRPr sz="3200">
                  <a:solidFill>
                    <a:srgbClr val="006288"/>
                  </a:solidFill>
                  <a:latin typeface="Marker Felt"/>
                  <a:ea typeface="Marker Felt"/>
                  <a:cs typeface="Marker Felt"/>
                  <a:sym typeface="Marker Felt"/>
                </a:defRPr>
              </a:lvl1pPr>
            </a:lstStyle>
            <a:p>
              <a:pPr>
                <a:spcAft>
                  <a:spcPts val="1800"/>
                </a:spcAft>
              </a:pPr>
              <a:r>
                <a:rPr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Los </a:t>
              </a:r>
              <a:r>
                <a:rPr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niños</a:t>
              </a:r>
              <a:r>
                <a:rPr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no se </a:t>
              </a:r>
              <a:r>
                <a:rPr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suicidan</a:t>
              </a:r>
              <a:r>
                <a:rPr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sólo</a:t>
              </a:r>
              <a:r>
                <a:rPr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los </a:t>
              </a:r>
              <a:r>
                <a:rPr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viejos</a:t>
              </a:r>
              <a:r>
                <a:rPr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lo </a:t>
              </a:r>
              <a:r>
                <a:rPr i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hacen</a:t>
              </a:r>
              <a:r>
                <a:rPr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s-E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Aft>
                  <a:spcPts val="1800"/>
                </a:spcAft>
              </a:pPr>
              <a:r>
                <a:rPr lang="es-ES" sz="2000" b="1" i="1" u="sng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ÍTEM 28</a:t>
              </a:r>
              <a:endParaRPr sz="20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nip Diagonal Corner Rectangle 1"/>
          <p:cNvSpPr/>
          <p:nvPr/>
        </p:nvSpPr>
        <p:spPr>
          <a:xfrm>
            <a:off x="3487065" y="83472"/>
            <a:ext cx="5506422" cy="1591667"/>
          </a:xfrm>
          <a:prstGeom prst="snip2DiagRect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8100000" scaled="1"/>
            <a:tileRect/>
          </a:gradFill>
          <a:ln w="25400" cap="flat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" sz="4000" b="1" i="1" dirty="0" smtClean="0">
                <a:solidFill>
                  <a:schemeClr val="bg1">
                    <a:lumMod val="95000"/>
                  </a:schemeClr>
                </a:solidFill>
                <a:latin typeface="Baskerville Old Face" pitchFamily="18" charset="0"/>
                <a:ea typeface="+mn-ea"/>
                <a:cs typeface="+mn-cs"/>
                <a:sym typeface="Helvetica Neue"/>
              </a:rPr>
              <a:t>Mitos: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4000" b="1" i="1" u="none" strike="noStrike" cap="none" spc="0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FillTx/>
                <a:latin typeface="Baskerville Old Face" pitchFamily="18" charset="0"/>
                <a:ea typeface="+mn-ea"/>
                <a:cs typeface="+mn-cs"/>
                <a:sym typeface="Helvetica Neue"/>
              </a:rPr>
              <a:t>Ítems</a:t>
            </a:r>
            <a:r>
              <a:rPr kumimoji="0" lang="es-ES" sz="4000" b="1" i="1" u="none" strike="noStrike" cap="none" spc="0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FillTx/>
                <a:latin typeface="Baskerville Old Face" pitchFamily="18" charset="0"/>
                <a:ea typeface="+mn-ea"/>
                <a:cs typeface="+mn-cs"/>
                <a:sym typeface="Helvetica Neue"/>
              </a:rPr>
              <a:t> de ejemplo.</a:t>
            </a:r>
            <a:endParaRPr kumimoji="0" lang="es-ES" sz="4000" b="1" i="1" u="none" strike="noStrike" cap="none" spc="0" normalizeH="0" baseline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FillTx/>
              <a:latin typeface="Baskerville Old Face" pitchFamily="18" charset="0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2824994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Craft">
  <a:themeElements>
    <a:clrScheme name="Custom 1">
      <a:dk1>
        <a:srgbClr val="888888"/>
      </a:dk1>
      <a:lt1>
        <a:srgbClr val="006288"/>
      </a:lt1>
      <a:dk2>
        <a:srgbClr val="5C5D5F"/>
      </a:dk2>
      <a:lt2>
        <a:srgbClr val="CBCBCB"/>
      </a:lt2>
      <a:accent1>
        <a:srgbClr val="68B7E8"/>
      </a:accent1>
      <a:accent2>
        <a:srgbClr val="6E49A2"/>
      </a:accent2>
      <a:accent3>
        <a:srgbClr val="E1B949"/>
      </a:accent3>
      <a:accent4>
        <a:srgbClr val="DF8E3E"/>
      </a:accent4>
      <a:accent5>
        <a:srgbClr val="DA6856"/>
      </a:accent5>
      <a:accent6>
        <a:srgbClr val="9779C2"/>
      </a:accent6>
      <a:hlink>
        <a:srgbClr val="0000FF"/>
      </a:hlink>
      <a:folHlink>
        <a:srgbClr val="FF00FF"/>
      </a:folHlink>
    </a:clrScheme>
    <a:fontScheme name="Craft">
      <a:majorFont>
        <a:latin typeface="Georgia"/>
        <a:ea typeface="Georgia"/>
        <a:cs typeface="Georgia"/>
      </a:majorFont>
      <a:minorFont>
        <a:latin typeface="Marker Felt"/>
        <a:ea typeface="Marker Felt"/>
        <a:cs typeface="Marker Felt"/>
      </a:minorFont>
    </a:fontScheme>
    <a:fmtScheme name="Cra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12700" dir="5400000" rotWithShape="0">
                <a:srgbClr val="000000">
                  <a:alpha val="30000"/>
                </a:srgbClr>
              </a:outerShdw>
            </a:effectLst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0800" cap="flat">
          <a:solidFill>
            <a:srgbClr val="FFFFFF">
              <a:alpha val="70300"/>
            </a:srgb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6288"/>
            </a:solidFill>
            <a:effectLst/>
            <a:uFillTx/>
            <a:latin typeface="+mj-lt"/>
            <a:ea typeface="+mj-ea"/>
            <a:cs typeface="+mj-cs"/>
            <a:sym typeface="Georg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_Craft">
  <a:themeElements>
    <a:clrScheme name="Craf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8B7E8"/>
      </a:accent1>
      <a:accent2>
        <a:srgbClr val="6E49A2"/>
      </a:accent2>
      <a:accent3>
        <a:srgbClr val="E1B949"/>
      </a:accent3>
      <a:accent4>
        <a:srgbClr val="DF8E3E"/>
      </a:accent4>
      <a:accent5>
        <a:srgbClr val="DA6856"/>
      </a:accent5>
      <a:accent6>
        <a:srgbClr val="9779C2"/>
      </a:accent6>
      <a:hlink>
        <a:srgbClr val="0000FF"/>
      </a:hlink>
      <a:folHlink>
        <a:srgbClr val="FF00FF"/>
      </a:folHlink>
    </a:clrScheme>
    <a:fontScheme name="Craf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Cra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88888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Craft">
  <a:themeElements>
    <a:clrScheme name="Craf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8B7E8"/>
      </a:accent1>
      <a:accent2>
        <a:srgbClr val="6E49A2"/>
      </a:accent2>
      <a:accent3>
        <a:srgbClr val="E1B949"/>
      </a:accent3>
      <a:accent4>
        <a:srgbClr val="DF8E3E"/>
      </a:accent4>
      <a:accent5>
        <a:srgbClr val="DA6856"/>
      </a:accent5>
      <a:accent6>
        <a:srgbClr val="9779C2"/>
      </a:accent6>
      <a:hlink>
        <a:srgbClr val="0000FF"/>
      </a:hlink>
      <a:folHlink>
        <a:srgbClr val="FF00FF"/>
      </a:folHlink>
    </a:clrScheme>
    <a:fontScheme name="Craf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Cra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88888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Craft">
  <a:themeElements>
    <a:clrScheme name="Craft">
      <a:dk1>
        <a:srgbClr val="000000"/>
      </a:dk1>
      <a:lt1>
        <a:srgbClr val="FFFFFF"/>
      </a:lt1>
      <a:dk2>
        <a:srgbClr val="5C5D5F"/>
      </a:dk2>
      <a:lt2>
        <a:srgbClr val="CBCBCB"/>
      </a:lt2>
      <a:accent1>
        <a:srgbClr val="68B7E8"/>
      </a:accent1>
      <a:accent2>
        <a:srgbClr val="87BD40"/>
      </a:accent2>
      <a:accent3>
        <a:srgbClr val="E1B949"/>
      </a:accent3>
      <a:accent4>
        <a:srgbClr val="DF8E3E"/>
      </a:accent4>
      <a:accent5>
        <a:srgbClr val="DA6856"/>
      </a:accent5>
      <a:accent6>
        <a:srgbClr val="9779C2"/>
      </a:accent6>
      <a:hlink>
        <a:srgbClr val="0000FF"/>
      </a:hlink>
      <a:folHlink>
        <a:srgbClr val="FF00FF"/>
      </a:folHlink>
    </a:clrScheme>
    <a:fontScheme name="Craft">
      <a:majorFont>
        <a:latin typeface="Georgia"/>
        <a:ea typeface="Georgia"/>
        <a:cs typeface="Georgia"/>
      </a:majorFont>
      <a:minorFont>
        <a:latin typeface="Marker Felt"/>
        <a:ea typeface="Marker Felt"/>
        <a:cs typeface="Marker Felt"/>
      </a:minorFont>
    </a:fontScheme>
    <a:fmtScheme name="Cra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12700" dir="5400000" rotWithShape="0">
                <a:srgbClr val="000000">
                  <a:alpha val="30000"/>
                </a:srgbClr>
              </a:outerShdw>
            </a:effectLst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0800" cap="flat">
          <a:solidFill>
            <a:srgbClr val="FFFFFF">
              <a:alpha val="70300"/>
            </a:srgb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6288"/>
            </a:solidFill>
            <a:effectLst/>
            <a:uFillTx/>
            <a:latin typeface="+mj-lt"/>
            <a:ea typeface="+mj-ea"/>
            <a:cs typeface="+mj-cs"/>
            <a:sym typeface="Georg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2589</TotalTime>
  <Words>2057</Words>
  <Application>Microsoft Office PowerPoint</Application>
  <PresentationFormat>Custom</PresentationFormat>
  <Paragraphs>225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Craft</vt:lpstr>
      <vt:lpstr>2_Craft</vt:lpstr>
      <vt:lpstr>1_Craft</vt:lpstr>
      <vt:lpstr> ‘Mitos y creencias sobre los comportamientos suicidas en personal sanitario y de emergencias de la ciudad de Necochea‘  Tesistas: Belén Iribarne – Cecilia Crugnale Supervisora: Esp. Aixa L. Galarza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Objetivos</vt:lpstr>
      <vt:lpstr>Métodos y Técnicas</vt:lpstr>
      <vt:lpstr>PowerPoint Presentation</vt:lpstr>
      <vt:lpstr>PowerPoint Presentation</vt:lpstr>
      <vt:lpstr>Inmediatamente luego de establecer el primer contacto con la persona a entrevistar, se le entregó el correspondiente Consentimiento Informado , en el que se detallaba su participación en la investigación y el destino de la información recabada.</vt:lpstr>
      <vt:lpstr>Resultados y Discusión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Limitaciones</vt:lpstr>
      <vt:lpstr>Conclusión</vt:lpstr>
      <vt:lpstr>Alcances</vt:lpstr>
      <vt:lpstr>¡Muchas 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Mitos y creencias sobre los comportamientos suicidas en personal sanitario y de emergencias de la ciudad de Necochea  Supervisora: Lic. Aixa L. Galarza Tesistas: Belén Iribarne – Cecilia Crugnale</dc:title>
  <dc:creator>Aixa</dc:creator>
  <cp:lastModifiedBy>Cecii Ailín</cp:lastModifiedBy>
  <cp:revision>190</cp:revision>
  <dcterms:modified xsi:type="dcterms:W3CDTF">2017-04-03T01:10:23Z</dcterms:modified>
</cp:coreProperties>
</file>